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87"/>
  </p:handoutMasterIdLst>
  <p:sldIdLst>
    <p:sldId id="343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44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837" y="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handoutMaster" Target="handoutMasters/handoutMaster1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10C80-B000-40B0-AC06-818B43FB63F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4DBA3-D6CB-45D2-9B13-8AC4568FF40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3B60C-CD91-400E-9482-E6A856989D4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82223-EE14-4D90-B104-7E749252DF2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D60093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60093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60093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60093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96695"/>
            <a:ext cx="9144000" cy="1127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21080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1"/>
            <a:ext cx="9144000" cy="1021080"/>
          </a:xfrm>
          <a:custGeom>
            <a:avLst/>
            <a:gdLst/>
            <a:ahLst/>
            <a:cxnLst/>
            <a:rect l="l" t="t" r="r" b="b"/>
            <a:pathLst>
              <a:path w="9144000" h="1021080">
                <a:moveTo>
                  <a:pt x="9143998" y="0"/>
                </a:moveTo>
                <a:lnTo>
                  <a:pt x="0" y="0"/>
                </a:lnTo>
                <a:lnTo>
                  <a:pt x="0" y="1021078"/>
                </a:lnTo>
                <a:lnTo>
                  <a:pt x="9143998" y="1021078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8108" y="1348740"/>
            <a:ext cx="77431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D60093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2708" y="1273555"/>
            <a:ext cx="7471409" cy="4759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54227" y="6699893"/>
            <a:ext cx="34290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94297" y="6699893"/>
            <a:ext cx="20447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F3F3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://www.mmds.org/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49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4" Type="http://schemas.openxmlformats.org/officeDocument/2006/relationships/slideLayout" Target="../slideLayouts/slideLayout5.xml"/><Relationship Id="rId23" Type="http://schemas.openxmlformats.org/officeDocument/2006/relationships/image" Target="../media/image67.png"/><Relationship Id="rId22" Type="http://schemas.openxmlformats.org/officeDocument/2006/relationships/image" Target="../media/image66.png"/><Relationship Id="rId21" Type="http://schemas.openxmlformats.org/officeDocument/2006/relationships/image" Target="../media/image65.png"/><Relationship Id="rId20" Type="http://schemas.openxmlformats.org/officeDocument/2006/relationships/image" Target="../media/image64.png"/><Relationship Id="rId2" Type="http://schemas.openxmlformats.org/officeDocument/2006/relationships/image" Target="../media/image52.png"/><Relationship Id="rId19" Type="http://schemas.openxmlformats.org/officeDocument/2006/relationships/image" Target="../media/image63.png"/><Relationship Id="rId18" Type="http://schemas.openxmlformats.org/officeDocument/2006/relationships/image" Target="../media/image62.png"/><Relationship Id="rId17" Type="http://schemas.openxmlformats.org/officeDocument/2006/relationships/image" Target="../media/image45.png"/><Relationship Id="rId16" Type="http://schemas.openxmlformats.org/officeDocument/2006/relationships/image" Target="../media/image47.png"/><Relationship Id="rId15" Type="http://schemas.openxmlformats.org/officeDocument/2006/relationships/image" Target="../media/image61.png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42.png"/><Relationship Id="rId10" Type="http://schemas.openxmlformats.org/officeDocument/2006/relationships/image" Target="../media/image57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47.png"/><Relationship Id="rId10" Type="http://schemas.openxmlformats.org/officeDocument/2006/relationships/image" Target="../media/image71.png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4" Type="http://schemas.openxmlformats.org/officeDocument/2006/relationships/slideLayout" Target="../slideLayouts/slideLayout5.xml"/><Relationship Id="rId23" Type="http://schemas.openxmlformats.org/officeDocument/2006/relationships/image" Target="../media/image93.png"/><Relationship Id="rId22" Type="http://schemas.openxmlformats.org/officeDocument/2006/relationships/image" Target="../media/image92.png"/><Relationship Id="rId21" Type="http://schemas.openxmlformats.org/officeDocument/2006/relationships/image" Target="../media/image91.png"/><Relationship Id="rId20" Type="http://schemas.openxmlformats.org/officeDocument/2006/relationships/image" Target="../media/image90.png"/><Relationship Id="rId2" Type="http://schemas.openxmlformats.org/officeDocument/2006/relationships/image" Target="../media/image72.png"/><Relationship Id="rId19" Type="http://schemas.openxmlformats.org/officeDocument/2006/relationships/image" Target="../media/image89.png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14.png"/><Relationship Id="rId20" Type="http://schemas.openxmlformats.org/officeDocument/2006/relationships/image" Target="../media/image113.png"/><Relationship Id="rId2" Type="http://schemas.openxmlformats.org/officeDocument/2006/relationships/image" Target="../media/image96.png"/><Relationship Id="rId19" Type="http://schemas.openxmlformats.org/officeDocument/2006/relationships/image" Target="../media/image112.png"/><Relationship Id="rId18" Type="http://schemas.openxmlformats.org/officeDocument/2006/relationships/image" Target="../media/image111.png"/><Relationship Id="rId17" Type="http://schemas.openxmlformats.org/officeDocument/2006/relationships/image" Target="../media/image110.png"/><Relationship Id="rId16" Type="http://schemas.openxmlformats.org/officeDocument/2006/relationships/image" Target="../media/image109.png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9.png"/><Relationship Id="rId3" Type="http://schemas.openxmlformats.org/officeDocument/2006/relationships/image" Target="../media/image116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117.png"/><Relationship Id="rId22" Type="http://schemas.openxmlformats.org/officeDocument/2006/relationships/image" Target="../media/image114.png"/><Relationship Id="rId21" Type="http://schemas.openxmlformats.org/officeDocument/2006/relationships/image" Target="../media/image113.png"/><Relationship Id="rId20" Type="http://schemas.openxmlformats.org/officeDocument/2006/relationships/image" Target="../media/image112.png"/><Relationship Id="rId2" Type="http://schemas.openxmlformats.org/officeDocument/2006/relationships/image" Target="../media/image115.png"/><Relationship Id="rId19" Type="http://schemas.openxmlformats.org/officeDocument/2006/relationships/image" Target="../media/image111.png"/><Relationship Id="rId18" Type="http://schemas.openxmlformats.org/officeDocument/2006/relationships/image" Target="../media/image110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5" Type="http://schemas.openxmlformats.org/officeDocument/2006/relationships/image" Target="../media/image107.png"/><Relationship Id="rId14" Type="http://schemas.openxmlformats.org/officeDocument/2006/relationships/image" Target="../media/image106.png"/><Relationship Id="rId13" Type="http://schemas.openxmlformats.org/officeDocument/2006/relationships/image" Target="../media/image105.png"/><Relationship Id="rId12" Type="http://schemas.openxmlformats.org/officeDocument/2006/relationships/image" Target="../media/image104.png"/><Relationship Id="rId11" Type="http://schemas.openxmlformats.org/officeDocument/2006/relationships/image" Target="../media/image103.png"/><Relationship Id="rId10" Type="http://schemas.openxmlformats.org/officeDocument/2006/relationships/image" Target="../media/image39.png"/><Relationship Id="rId1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1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9.png"/><Relationship Id="rId3" Type="http://schemas.openxmlformats.org/officeDocument/2006/relationships/image" Target="../media/image116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14.png"/><Relationship Id="rId21" Type="http://schemas.openxmlformats.org/officeDocument/2006/relationships/image" Target="../media/image113.png"/><Relationship Id="rId20" Type="http://schemas.openxmlformats.org/officeDocument/2006/relationships/image" Target="../media/image112.png"/><Relationship Id="rId2" Type="http://schemas.openxmlformats.org/officeDocument/2006/relationships/image" Target="../media/image115.png"/><Relationship Id="rId19" Type="http://schemas.openxmlformats.org/officeDocument/2006/relationships/image" Target="../media/image111.png"/><Relationship Id="rId18" Type="http://schemas.openxmlformats.org/officeDocument/2006/relationships/image" Target="../media/image110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5" Type="http://schemas.openxmlformats.org/officeDocument/2006/relationships/image" Target="../media/image107.png"/><Relationship Id="rId14" Type="http://schemas.openxmlformats.org/officeDocument/2006/relationships/image" Target="../media/image106.png"/><Relationship Id="rId13" Type="http://schemas.openxmlformats.org/officeDocument/2006/relationships/image" Target="../media/image105.png"/><Relationship Id="rId12" Type="http://schemas.openxmlformats.org/officeDocument/2006/relationships/image" Target="../media/image104.png"/><Relationship Id="rId11" Type="http://schemas.openxmlformats.org/officeDocument/2006/relationships/image" Target="../media/image103.png"/><Relationship Id="rId10" Type="http://schemas.openxmlformats.org/officeDocument/2006/relationships/image" Target="../media/image39.png"/><Relationship Id="rId1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9.png"/><Relationship Id="rId3" Type="http://schemas.openxmlformats.org/officeDocument/2006/relationships/image" Target="../media/image116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14.png"/><Relationship Id="rId21" Type="http://schemas.openxmlformats.org/officeDocument/2006/relationships/image" Target="../media/image113.png"/><Relationship Id="rId20" Type="http://schemas.openxmlformats.org/officeDocument/2006/relationships/image" Target="../media/image112.png"/><Relationship Id="rId2" Type="http://schemas.openxmlformats.org/officeDocument/2006/relationships/image" Target="../media/image115.png"/><Relationship Id="rId19" Type="http://schemas.openxmlformats.org/officeDocument/2006/relationships/image" Target="../media/image111.png"/><Relationship Id="rId18" Type="http://schemas.openxmlformats.org/officeDocument/2006/relationships/image" Target="../media/image110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5" Type="http://schemas.openxmlformats.org/officeDocument/2006/relationships/image" Target="../media/image107.png"/><Relationship Id="rId14" Type="http://schemas.openxmlformats.org/officeDocument/2006/relationships/image" Target="../media/image106.png"/><Relationship Id="rId13" Type="http://schemas.openxmlformats.org/officeDocument/2006/relationships/image" Target="../media/image105.png"/><Relationship Id="rId12" Type="http://schemas.openxmlformats.org/officeDocument/2006/relationships/image" Target="../media/image104.png"/><Relationship Id="rId11" Type="http://schemas.openxmlformats.org/officeDocument/2006/relationships/image" Target="../media/image103.png"/><Relationship Id="rId10" Type="http://schemas.openxmlformats.org/officeDocument/2006/relationships/image" Target="../media/image39.png"/><Relationship Id="rId1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133.png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139.png"/><Relationship Id="rId12" Type="http://schemas.openxmlformats.org/officeDocument/2006/relationships/image" Target="../media/image138.png"/><Relationship Id="rId11" Type="http://schemas.openxmlformats.org/officeDocument/2006/relationships/image" Target="../media/image137.png"/><Relationship Id="rId10" Type="http://schemas.openxmlformats.org/officeDocument/2006/relationships/image" Target="../media/image136.png"/><Relationship Id="rId1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0.jpeg"/><Relationship Id="rId1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1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4.jpeg"/><Relationship Id="rId1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2.jpeg"/><Relationship Id="rId1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65.jpe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4.jpeg"/><Relationship Id="rId1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6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jpeg"/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5.png"/><Relationship Id="rId1" Type="http://schemas.openxmlformats.org/officeDocument/2006/relationships/image" Target="../media/image177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85.png"/><Relationship Id="rId4" Type="http://schemas.openxmlformats.org/officeDocument/2006/relationships/image" Target="../media/image187.jpeg"/><Relationship Id="rId3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85.png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3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85.png"/><Relationship Id="rId7" Type="http://schemas.openxmlformats.org/officeDocument/2006/relationships/image" Target="../media/image194.jpeg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88.jpeg"/><Relationship Id="rId3" Type="http://schemas.openxmlformats.org/officeDocument/2006/relationships/image" Target="../media/image191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jpeg"/><Relationship Id="rId8" Type="http://schemas.openxmlformats.org/officeDocument/2006/relationships/image" Target="../media/image199.jpeg"/><Relationship Id="rId7" Type="http://schemas.openxmlformats.org/officeDocument/2006/relationships/image" Target="../media/image198.jpeg"/><Relationship Id="rId6" Type="http://schemas.openxmlformats.org/officeDocument/2006/relationships/image" Target="../media/image197.jpeg"/><Relationship Id="rId5" Type="http://schemas.openxmlformats.org/officeDocument/2006/relationships/image" Target="../media/image188.jpeg"/><Relationship Id="rId4" Type="http://schemas.openxmlformats.org/officeDocument/2006/relationships/image" Target="../media/image196.jpeg"/><Relationship Id="rId3" Type="http://schemas.openxmlformats.org/officeDocument/2006/relationships/image" Target="../media/image195.png"/><Relationship Id="rId2" Type="http://schemas.openxmlformats.org/officeDocument/2006/relationships/image" Target="../media/image178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85.png"/><Relationship Id="rId10" Type="http://schemas.openxmlformats.org/officeDocument/2006/relationships/image" Target="../media/image201.jpeg"/><Relationship Id="rId1" Type="http://schemas.openxmlformats.org/officeDocument/2006/relationships/image" Target="../media/image177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jpeg"/><Relationship Id="rId8" Type="http://schemas.openxmlformats.org/officeDocument/2006/relationships/image" Target="../media/image208.jpeg"/><Relationship Id="rId7" Type="http://schemas.openxmlformats.org/officeDocument/2006/relationships/image" Target="../media/image207.jpeg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77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jpeg"/><Relationship Id="rId8" Type="http://schemas.openxmlformats.org/officeDocument/2006/relationships/image" Target="../media/image212.jpeg"/><Relationship Id="rId7" Type="http://schemas.openxmlformats.org/officeDocument/2006/relationships/image" Target="../media/image211.jpeg"/><Relationship Id="rId6" Type="http://schemas.openxmlformats.org/officeDocument/2006/relationships/image" Target="../media/image210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77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09.jpeg"/><Relationship Id="rId5" Type="http://schemas.openxmlformats.org/officeDocument/2006/relationships/image" Target="../media/image213.jpeg"/><Relationship Id="rId4" Type="http://schemas.openxmlformats.org/officeDocument/2006/relationships/image" Target="../media/image211.jpe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177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15.png"/><Relationship Id="rId7" Type="http://schemas.openxmlformats.org/officeDocument/2006/relationships/image" Target="../media/image214.jpeg"/><Relationship Id="rId6" Type="http://schemas.openxmlformats.org/officeDocument/2006/relationships/image" Target="../media/image209.jpeg"/><Relationship Id="rId5" Type="http://schemas.openxmlformats.org/officeDocument/2006/relationships/image" Target="../media/image213.jpeg"/><Relationship Id="rId4" Type="http://schemas.openxmlformats.org/officeDocument/2006/relationships/image" Target="../media/image211.jpe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04.png"/><Relationship Id="rId6" Type="http://schemas.openxmlformats.org/officeDocument/2006/relationships/image" Target="../media/image209.jpeg"/><Relationship Id="rId5" Type="http://schemas.openxmlformats.org/officeDocument/2006/relationships/image" Target="../media/image213.jpeg"/><Relationship Id="rId4" Type="http://schemas.openxmlformats.org/officeDocument/2006/relationships/image" Target="../media/image211.jpe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04.png"/><Relationship Id="rId6" Type="http://schemas.openxmlformats.org/officeDocument/2006/relationships/image" Target="../media/image209.jpeg"/><Relationship Id="rId5" Type="http://schemas.openxmlformats.org/officeDocument/2006/relationships/image" Target="../media/image213.jpeg"/><Relationship Id="rId4" Type="http://schemas.openxmlformats.org/officeDocument/2006/relationships/image" Target="../media/image211.jpe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8.jpeg"/><Relationship Id="rId1" Type="http://schemas.openxmlformats.org/officeDocument/2006/relationships/image" Target="../media/image1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image" Target="../media/image229.png"/><Relationship Id="rId7" Type="http://schemas.openxmlformats.org/officeDocument/2006/relationships/image" Target="../media/image228.png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36" Type="http://schemas.openxmlformats.org/officeDocument/2006/relationships/slideLayout" Target="../slideLayouts/slideLayout5.xml"/><Relationship Id="rId35" Type="http://schemas.openxmlformats.org/officeDocument/2006/relationships/image" Target="../media/image256.png"/><Relationship Id="rId34" Type="http://schemas.openxmlformats.org/officeDocument/2006/relationships/image" Target="../media/image255.png"/><Relationship Id="rId33" Type="http://schemas.openxmlformats.org/officeDocument/2006/relationships/image" Target="../media/image254.png"/><Relationship Id="rId32" Type="http://schemas.openxmlformats.org/officeDocument/2006/relationships/image" Target="../media/image253.png"/><Relationship Id="rId31" Type="http://schemas.openxmlformats.org/officeDocument/2006/relationships/image" Target="../media/image252.png"/><Relationship Id="rId30" Type="http://schemas.openxmlformats.org/officeDocument/2006/relationships/image" Target="../media/image251.png"/><Relationship Id="rId3" Type="http://schemas.openxmlformats.org/officeDocument/2006/relationships/image" Target="../media/image224.png"/><Relationship Id="rId29" Type="http://schemas.openxmlformats.org/officeDocument/2006/relationships/image" Target="../media/image250.png"/><Relationship Id="rId28" Type="http://schemas.openxmlformats.org/officeDocument/2006/relationships/image" Target="../media/image249.png"/><Relationship Id="rId27" Type="http://schemas.openxmlformats.org/officeDocument/2006/relationships/image" Target="../media/image248.png"/><Relationship Id="rId26" Type="http://schemas.openxmlformats.org/officeDocument/2006/relationships/image" Target="../media/image247.png"/><Relationship Id="rId25" Type="http://schemas.openxmlformats.org/officeDocument/2006/relationships/image" Target="../media/image246.png"/><Relationship Id="rId24" Type="http://schemas.openxmlformats.org/officeDocument/2006/relationships/image" Target="../media/image245.png"/><Relationship Id="rId23" Type="http://schemas.openxmlformats.org/officeDocument/2006/relationships/image" Target="../media/image244.png"/><Relationship Id="rId22" Type="http://schemas.openxmlformats.org/officeDocument/2006/relationships/image" Target="../media/image243.png"/><Relationship Id="rId21" Type="http://schemas.openxmlformats.org/officeDocument/2006/relationships/image" Target="../media/image242.png"/><Relationship Id="rId20" Type="http://schemas.openxmlformats.org/officeDocument/2006/relationships/image" Target="../media/image241.png"/><Relationship Id="rId2" Type="http://schemas.openxmlformats.org/officeDocument/2006/relationships/image" Target="../media/image223.jpeg"/><Relationship Id="rId19" Type="http://schemas.openxmlformats.org/officeDocument/2006/relationships/image" Target="../media/image240.png"/><Relationship Id="rId18" Type="http://schemas.openxmlformats.org/officeDocument/2006/relationships/image" Target="../media/image239.png"/><Relationship Id="rId17" Type="http://schemas.openxmlformats.org/officeDocument/2006/relationships/image" Target="../media/image238.png"/><Relationship Id="rId16" Type="http://schemas.openxmlformats.org/officeDocument/2006/relationships/image" Target="../media/image237.png"/><Relationship Id="rId15" Type="http://schemas.openxmlformats.org/officeDocument/2006/relationships/image" Target="../media/image236.png"/><Relationship Id="rId14" Type="http://schemas.openxmlformats.org/officeDocument/2006/relationships/image" Target="../media/image235.png"/><Relationship Id="rId13" Type="http://schemas.openxmlformats.org/officeDocument/2006/relationships/image" Target="../media/image234.png"/><Relationship Id="rId12" Type="http://schemas.openxmlformats.org/officeDocument/2006/relationships/image" Target="../media/image233.png"/><Relationship Id="rId11" Type="http://schemas.openxmlformats.org/officeDocument/2006/relationships/image" Target="../media/image232.png"/><Relationship Id="rId10" Type="http://schemas.openxmlformats.org/officeDocument/2006/relationships/image" Target="../media/image231.png"/><Relationship Id="rId1" Type="http://schemas.openxmlformats.org/officeDocument/2006/relationships/image" Target="../media/image219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0.png"/><Relationship Id="rId3" Type="http://schemas.openxmlformats.org/officeDocument/2006/relationships/image" Target="../media/image259.jpeg"/><Relationship Id="rId2" Type="http://schemas.openxmlformats.org/officeDocument/2006/relationships/image" Target="../media/image258.png"/><Relationship Id="rId1" Type="http://schemas.openxmlformats.org/officeDocument/2006/relationships/image" Target="../media/image2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7.png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image" Target="../media/image262.jpeg"/><Relationship Id="rId1" Type="http://schemas.openxmlformats.org/officeDocument/2006/relationships/image" Target="../media/image261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image" Target="../media/image268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72.png"/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image" Target="../media/image271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73.png"/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image" Target="../media/image27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image" Target="../media/image2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1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7.jpeg"/><Relationship Id="rId1" Type="http://schemas.openxmlformats.org/officeDocument/2006/relationships/image" Target="../media/image27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8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82.jpeg"/><Relationship Id="rId3" Type="http://schemas.openxmlformats.org/officeDocument/2006/relationships/image" Target="../media/image281.jpeg"/><Relationship Id="rId2" Type="http://schemas.openxmlformats.org/officeDocument/2006/relationships/image" Target="../media/image280.png"/><Relationship Id="rId1" Type="http://schemas.openxmlformats.org/officeDocument/2006/relationships/image" Target="../media/image279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" y="1624714"/>
            <a:ext cx="7412038" cy="4547486"/>
          </a:xfrm>
        </p:spPr>
        <p:txBody>
          <a:bodyPr>
            <a:normAutofit fontScale="77500" lnSpcReduction="20000"/>
          </a:bodyPr>
          <a:lstStyle/>
          <a:p>
            <a:pPr marL="89535" marR="332105" indent="0" algn="ctr">
              <a:lnSpc>
                <a:spcPct val="102000"/>
              </a:lnSpc>
              <a:spcBef>
                <a:spcPts val="5"/>
              </a:spcBef>
              <a:buNone/>
            </a:pPr>
            <a:r>
              <a:rPr lang="en-US" sz="6200" b="1" dirty="0" smtClean="0"/>
              <a:t>Large Scale Machine Learning: Decision Trees</a:t>
            </a:r>
            <a:endParaRPr lang="en-US" sz="6200" b="1" dirty="0"/>
          </a:p>
          <a:p>
            <a:pPr marL="89535" marR="332105" indent="0" algn="ctr">
              <a:lnSpc>
                <a:spcPct val="102000"/>
              </a:lnSpc>
              <a:spcBef>
                <a:spcPts val="5"/>
              </a:spcBef>
              <a:buNone/>
            </a:pPr>
            <a:endParaRPr lang="en-US" sz="2800" dirty="0" smtClean="0">
              <a:solidFill>
                <a:srgbClr val="0000FF"/>
              </a:solidFill>
            </a:endParaRPr>
          </a:p>
          <a:p>
            <a:pPr marL="89535" marR="332105" indent="0" algn="ctr">
              <a:lnSpc>
                <a:spcPct val="102000"/>
              </a:lnSpc>
              <a:spcBef>
                <a:spcPts val="5"/>
              </a:spcBef>
              <a:buNone/>
            </a:pPr>
            <a:endParaRPr lang="en-US" sz="2800" dirty="0">
              <a:solidFill>
                <a:srgbClr val="0000FF"/>
              </a:solidFill>
            </a:endParaRPr>
          </a:p>
          <a:p>
            <a:pPr marL="89535" marR="332105" indent="0" algn="ctr">
              <a:lnSpc>
                <a:spcPct val="102000"/>
              </a:lnSpc>
              <a:spcBef>
                <a:spcPts val="5"/>
              </a:spcBef>
              <a:buNone/>
            </a:pPr>
            <a:r>
              <a:rPr lang="en-US" sz="3800" dirty="0" smtClean="0">
                <a:solidFill>
                  <a:srgbClr val="0000FF"/>
                </a:solidFill>
              </a:rPr>
              <a:t>School</a:t>
            </a:r>
            <a:r>
              <a:rPr lang="en-US" sz="3800" spc="94" dirty="0" smtClean="0">
                <a:solidFill>
                  <a:srgbClr val="0000FF"/>
                </a:solidFill>
              </a:rPr>
              <a:t> </a:t>
            </a:r>
            <a:r>
              <a:rPr lang="en-US" sz="3800" dirty="0">
                <a:solidFill>
                  <a:srgbClr val="0000FF"/>
                </a:solidFill>
              </a:rPr>
              <a:t>of</a:t>
            </a:r>
            <a:r>
              <a:rPr lang="en-US" sz="3800" spc="100" dirty="0">
                <a:solidFill>
                  <a:srgbClr val="0000FF"/>
                </a:solidFill>
              </a:rPr>
              <a:t> </a:t>
            </a:r>
            <a:r>
              <a:rPr lang="en-US" sz="3800" dirty="0">
                <a:solidFill>
                  <a:srgbClr val="0000FF"/>
                </a:solidFill>
              </a:rPr>
              <a:t>Computer</a:t>
            </a:r>
            <a:r>
              <a:rPr lang="en-US" sz="3800" spc="106" dirty="0">
                <a:solidFill>
                  <a:srgbClr val="0000FF"/>
                </a:solidFill>
              </a:rPr>
              <a:t> </a:t>
            </a:r>
            <a:r>
              <a:rPr lang="en-US" sz="3800" spc="-13" dirty="0">
                <a:solidFill>
                  <a:srgbClr val="0000FF"/>
                </a:solidFill>
              </a:rPr>
              <a:t>Science and Engineering</a:t>
            </a:r>
            <a:endParaRPr lang="en-US" sz="3800" spc="-13" dirty="0">
              <a:solidFill>
                <a:srgbClr val="0000FF"/>
              </a:solidFill>
            </a:endParaRPr>
          </a:p>
          <a:p>
            <a:pPr marL="409575" marR="332105" algn="ctr">
              <a:lnSpc>
                <a:spcPct val="102000"/>
              </a:lnSpc>
              <a:spcBef>
                <a:spcPts val="5"/>
              </a:spcBef>
            </a:pPr>
            <a:endParaRPr lang="en-US" sz="3800" spc="-13" dirty="0">
              <a:solidFill>
                <a:srgbClr val="0000FF"/>
              </a:solidFill>
            </a:endParaRPr>
          </a:p>
          <a:p>
            <a:pPr marL="89535" marR="332105" indent="0" algn="ctr">
              <a:lnSpc>
                <a:spcPct val="102000"/>
              </a:lnSpc>
              <a:spcBef>
                <a:spcPts val="5"/>
              </a:spcBef>
              <a:buNone/>
            </a:pPr>
            <a:r>
              <a:rPr lang="en-US" sz="3800" dirty="0" smtClean="0">
                <a:solidFill>
                  <a:srgbClr val="0000FF"/>
                </a:solidFill>
              </a:rPr>
              <a:t>Fairleigh </a:t>
            </a:r>
            <a:r>
              <a:rPr lang="en-US" sz="3800" dirty="0">
                <a:solidFill>
                  <a:srgbClr val="0000FF"/>
                </a:solidFill>
              </a:rPr>
              <a:t>Dickinson University </a:t>
            </a:r>
            <a:r>
              <a:rPr lang="en-US" sz="3800" dirty="0" smtClean="0">
                <a:solidFill>
                  <a:srgbClr val="0000FF"/>
                </a:solidFill>
              </a:rPr>
              <a:t>– Vancouver</a:t>
            </a:r>
            <a:endParaRPr lang="en-US" sz="3800" dirty="0" smtClean="0">
              <a:solidFill>
                <a:srgbClr val="0000FF"/>
              </a:solidFill>
            </a:endParaRPr>
          </a:p>
          <a:p>
            <a:pPr marL="409575" marR="332105" algn="ctr">
              <a:lnSpc>
                <a:spcPct val="102000"/>
              </a:lnSpc>
              <a:spcBef>
                <a:spcPts val="5"/>
              </a:spcBef>
            </a:pPr>
            <a:endParaRPr lang="en-US" sz="3800" dirty="0" smtClean="0">
              <a:solidFill>
                <a:srgbClr val="0000FF"/>
              </a:solidFill>
            </a:endParaRPr>
          </a:p>
          <a:p>
            <a:pPr marL="409575" marR="332105" algn="ctr">
              <a:lnSpc>
                <a:spcPct val="102000"/>
              </a:lnSpc>
              <a:spcBef>
                <a:spcPts val="5"/>
              </a:spcBef>
            </a:pPr>
            <a:endParaRPr lang="en-US" sz="3800" dirty="0">
              <a:solidFill>
                <a:srgbClr val="0000FF"/>
              </a:solidFill>
            </a:endParaRPr>
          </a:p>
          <a:p>
            <a:pPr marL="118745" indent="0" algn="ctr">
              <a:buNone/>
            </a:pPr>
            <a:r>
              <a:rPr lang="en-US" sz="3800" b="1" dirty="0" smtClean="0">
                <a:solidFill>
                  <a:srgbClr val="0000FF"/>
                </a:solidFill>
              </a:rPr>
              <a:t>Ali Safari</a:t>
            </a:r>
            <a:endParaRPr lang="en-US" sz="3800" b="1" dirty="0">
              <a:solidFill>
                <a:srgbClr val="0000FF"/>
              </a:solidFill>
            </a:endParaRPr>
          </a:p>
          <a:p>
            <a:endParaRPr lang="en-GB" sz="1685" dirty="0" smtClean="0">
              <a:solidFill>
                <a:srgbClr val="000000"/>
              </a:solidFill>
              <a:latin typeface="Book Antiqua" panose="02040602050305030304"/>
              <a:sym typeface="Palatino" charset="0"/>
            </a:endParaRPr>
          </a:p>
          <a:p>
            <a:endParaRPr lang="en-GB" sz="1685" dirty="0">
              <a:solidFill>
                <a:srgbClr val="000000"/>
              </a:solidFill>
              <a:latin typeface="Book Antiqua" panose="02040602050305030304"/>
              <a:sym typeface="Palatino" charset="0"/>
            </a:endParaRPr>
          </a:p>
          <a:p>
            <a:pPr marL="118745" indent="0">
              <a:buNone/>
            </a:pPr>
            <a:r>
              <a:rPr lang="en-GB" sz="1685" dirty="0" smtClean="0">
                <a:solidFill>
                  <a:srgbClr val="000000"/>
                </a:solidFill>
                <a:latin typeface="Book Antiqua" panose="02040602050305030304"/>
                <a:sym typeface="Palatino" charset="0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3528" y="6356350"/>
            <a:ext cx="8820472" cy="461665"/>
          </a:xfrm>
          <a:prstGeom prst="rect">
            <a:avLst/>
          </a:prstGeom>
        </p:spPr>
        <p:txBody>
          <a:bodyPr/>
          <a:lstStyle/>
          <a:p>
            <a:r>
              <a:rPr lang="en-GB" sz="1000" dirty="0" smtClean="0"/>
              <a:t>These Slides are </a:t>
            </a:r>
            <a:r>
              <a:rPr lang="en-US" sz="1000" dirty="0" smtClean="0"/>
              <a:t>mainly originate </a:t>
            </a:r>
            <a:r>
              <a:rPr lang="en-GB" sz="1000" dirty="0" smtClean="0"/>
              <a:t>form of the slides provided with the book ‘</a:t>
            </a:r>
            <a:r>
              <a:rPr lang="en-US" sz="1000" dirty="0" smtClean="0"/>
              <a:t>Mining of Massive Datasets, 3 </a:t>
            </a:r>
            <a:r>
              <a:rPr lang="en-US" sz="1000" baseline="30000" dirty="0" err="1" smtClean="0"/>
              <a:t>rd</a:t>
            </a:r>
            <a:r>
              <a:rPr lang="en-US" sz="1000" baseline="30000" dirty="0" smtClean="0"/>
              <a:t> </a:t>
            </a:r>
            <a:r>
              <a:rPr lang="en-US" sz="1000" dirty="0" smtClean="0"/>
              <a:t>Edition, Jure </a:t>
            </a:r>
            <a:r>
              <a:rPr lang="en-US" sz="1000" dirty="0" err="1" smtClean="0"/>
              <a:t>Leskovec</a:t>
            </a:r>
            <a:r>
              <a:rPr lang="en-US" sz="1000" dirty="0" smtClean="0"/>
              <a:t>, </a:t>
            </a:r>
            <a:r>
              <a:rPr lang="en-US" sz="1000" dirty="0" err="1" smtClean="0"/>
              <a:t>Anand</a:t>
            </a:r>
            <a:r>
              <a:rPr lang="en-US" sz="1000" dirty="0" smtClean="0"/>
              <a:t> </a:t>
            </a:r>
            <a:r>
              <a:rPr lang="en-US" sz="1000" dirty="0" err="1" smtClean="0"/>
              <a:t>Rajaraman</a:t>
            </a:r>
            <a:r>
              <a:rPr lang="en-US" sz="1000" dirty="0" smtClean="0"/>
              <a:t>, and Jeff Ullman, Cambridge University Press’            Ref:  </a:t>
            </a:r>
            <a:r>
              <a:rPr lang="en-US" sz="1000" u="sng" spc="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Corbel" panose="020B0503020204020204"/>
                <a:cs typeface="Corbel" panose="020B0503020204020204"/>
                <a:hlinkClick r:id="rId1"/>
              </a:rPr>
              <a:t>http://www.mmds.org</a:t>
            </a:r>
            <a:endParaRPr lang="en-US" sz="1000" dirty="0">
              <a:latin typeface="Corbel" panose="020B0503020204020204"/>
              <a:cs typeface="Corbel" panose="020B0503020204020204"/>
            </a:endParaRPr>
          </a:p>
          <a:p>
            <a:endParaRPr lang="en-GB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3998" y="0"/>
                  </a:moveTo>
                  <a:lnTo>
                    <a:pt x="0" y="0"/>
                  </a:lnTo>
                  <a:lnTo>
                    <a:pt x="0" y="5135430"/>
                  </a:lnTo>
                  <a:lnTo>
                    <a:pt x="9143998" y="513543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05399"/>
              <a:ext cx="9144000" cy="112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28333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3" y="3243072"/>
              <a:ext cx="6208776" cy="1188720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5593080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7870825" cy="460883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32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part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ML</a:t>
            </a:r>
            <a:r>
              <a:rPr sz="3200" b="1" spc="-4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1980s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Introduced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Leo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Breiman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1984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ts val="333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Notable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algorithms: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ID3,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C4.5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81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More</a:t>
            </a:r>
            <a:r>
              <a:rPr sz="32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recent</a:t>
            </a:r>
            <a:r>
              <a:rPr sz="32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innovations</a:t>
            </a:r>
            <a:r>
              <a:rPr sz="32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include: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Boosted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(gradient</a:t>
            </a:r>
            <a:r>
              <a:rPr sz="28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boosted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DT)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ts val="3340"/>
              </a:lnSpc>
              <a:spcBef>
                <a:spcPts val="72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Random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forest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32740" marR="5080" indent="-320040">
              <a:lnSpc>
                <a:spcPts val="3790"/>
              </a:lnSpc>
              <a:spcBef>
                <a:spcPts val="14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Even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though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DTs </a:t>
            </a:r>
            <a:r>
              <a:rPr sz="3200" dirty="0">
                <a:latin typeface="Calibri" panose="020F0502020204030204"/>
                <a:cs typeface="Calibri" panose="020F0502020204030204"/>
              </a:rPr>
              <a:t>are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old,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hand-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engineered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heuristic,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they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are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method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choice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for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32740">
              <a:lnSpc>
                <a:spcPts val="3770"/>
              </a:lnSpc>
            </a:pPr>
            <a:r>
              <a:rPr sz="3200" dirty="0">
                <a:latin typeface="Calibri" panose="020F0502020204030204"/>
                <a:cs typeface="Calibri" panose="020F0502020204030204"/>
              </a:rPr>
              <a:t>tabular</a:t>
            </a:r>
            <a:r>
              <a:rPr sz="32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data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for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Kaggle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competitions.</a:t>
            </a:r>
            <a:r>
              <a:rPr sz="3200" spc="-105" dirty="0">
                <a:latin typeface="Calibri" panose="020F0502020204030204"/>
                <a:cs typeface="Calibri" panose="020F0502020204030204"/>
              </a:rPr>
              <a:t> </a:t>
            </a:r>
            <a:endParaRPr sz="3200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549249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0008" y="1272032"/>
            <a:ext cx="7926705" cy="541058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70840" marR="43180" indent="-320040">
              <a:lnSpc>
                <a:spcPct val="80000"/>
              </a:lnSpc>
              <a:spcBef>
                <a:spcPts val="73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70840" algn="l"/>
              </a:tabLst>
            </a:pPr>
            <a:r>
              <a:rPr sz="2700" b="1" dirty="0">
                <a:latin typeface="Calibri" panose="020F0502020204030204"/>
                <a:cs typeface="Calibri" panose="020F0502020204030204"/>
              </a:rPr>
              <a:t>Given</a:t>
            </a:r>
            <a:r>
              <a:rPr sz="27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one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latin typeface="Calibri" panose="020F0502020204030204"/>
                <a:cs typeface="Calibri" panose="020F0502020204030204"/>
              </a:rPr>
              <a:t>target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latin typeface="Calibri" panose="020F0502020204030204"/>
                <a:cs typeface="Calibri" panose="020F0502020204030204"/>
              </a:rPr>
              <a:t>attribute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(e.g.,</a:t>
            </a:r>
            <a:r>
              <a:rPr sz="27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lifespan),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try</a:t>
            </a:r>
            <a:r>
              <a:rPr sz="27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35" dirty="0">
                <a:latin typeface="Calibri" panose="020F0502020204030204"/>
                <a:cs typeface="Calibri" panose="020F0502020204030204"/>
              </a:rPr>
              <a:t>to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7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value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new</a:t>
            </a:r>
            <a:r>
              <a:rPr sz="27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0" dirty="0">
                <a:latin typeface="Calibri" panose="020F0502020204030204"/>
                <a:cs typeface="Calibri" panose="020F0502020204030204"/>
              </a:rPr>
              <a:t>people’s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lifespans</a:t>
            </a:r>
            <a:r>
              <a:rPr sz="27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by</a:t>
            </a:r>
            <a:r>
              <a:rPr sz="27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latin typeface="Calibri" panose="020F0502020204030204"/>
                <a:cs typeface="Calibri" panose="020F0502020204030204"/>
              </a:rPr>
              <a:t>means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some</a:t>
            </a:r>
            <a:r>
              <a:rPr sz="27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7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7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dirty="0">
                <a:latin typeface="Calibri" panose="020F0502020204030204"/>
                <a:cs typeface="Calibri" panose="020F0502020204030204"/>
              </a:rPr>
              <a:t>other</a:t>
            </a:r>
            <a:r>
              <a:rPr sz="27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latin typeface="Calibri" panose="020F0502020204030204"/>
                <a:cs typeface="Calibri" panose="020F0502020204030204"/>
              </a:rPr>
              <a:t>available</a:t>
            </a:r>
            <a:r>
              <a:rPr sz="27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latin typeface="Calibri" panose="020F0502020204030204"/>
                <a:cs typeface="Calibri" panose="020F0502020204030204"/>
              </a:rPr>
              <a:t>attribute</a:t>
            </a: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370205" indent="-319405">
              <a:lnSpc>
                <a:spcPts val="259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70205" algn="l"/>
              </a:tabLst>
            </a:pPr>
            <a:r>
              <a:rPr sz="27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2700" b="1" spc="-6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attributes:</a:t>
            </a: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662305" lvl="1" indent="-317500">
              <a:lnSpc>
                <a:spcPct val="100000"/>
              </a:lnSpc>
              <a:spcBef>
                <a:spcPts val="60"/>
              </a:spcBef>
              <a:buClr>
                <a:srgbClr val="60B5CC"/>
              </a:buClr>
              <a:buFont typeface="BIZ UDGothic"/>
              <a:buChar char="■"/>
              <a:tabLst>
                <a:tab pos="662305" algn="l"/>
              </a:tabLst>
            </a:pPr>
            <a:r>
              <a:rPr sz="2400" b="1" i="1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features/attributes: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2400" b="1" spc="-15" baseline="24000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15" baseline="24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2400" b="1" spc="-15" baseline="24000" dirty="0">
                <a:latin typeface="Calibri" panose="020F0502020204030204"/>
                <a:cs typeface="Calibri" panose="020F0502020204030204"/>
              </a:rPr>
              <a:t>)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400" spc="-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2400" b="1" spc="-15" baseline="24000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15" baseline="24000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2400" b="1" spc="-15" baseline="24000" dirty="0">
                <a:latin typeface="Calibri" panose="020F0502020204030204"/>
                <a:cs typeface="Calibri" panose="020F0502020204030204"/>
              </a:rPr>
              <a:t>)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400" spc="-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…</a:t>
            </a:r>
            <a:r>
              <a:rPr sz="2400" spc="40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2400" b="1" spc="-30" baseline="24000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30" baseline="24000" dirty="0">
                <a:latin typeface="Cambria Math" panose="02040503050406030204"/>
                <a:cs typeface="Cambria Math" panose="02040503050406030204"/>
              </a:rPr>
              <a:t>𝒅</a:t>
            </a:r>
            <a:r>
              <a:rPr sz="2400" b="1" spc="-30" baseline="24000" dirty="0">
                <a:latin typeface="Calibri" panose="020F0502020204030204"/>
                <a:cs typeface="Calibri" panose="020F0502020204030204"/>
              </a:rPr>
              <a:t>)</a:t>
            </a:r>
            <a:endParaRPr sz="2400" baseline="24000" dirty="0">
              <a:latin typeface="Calibri" panose="020F0502020204030204"/>
              <a:cs typeface="Calibri" panose="020F0502020204030204"/>
            </a:endParaRPr>
          </a:p>
          <a:p>
            <a:pPr marL="662305" lvl="1" indent="-317500">
              <a:lnSpc>
                <a:spcPts val="2840"/>
              </a:lnSpc>
              <a:spcBef>
                <a:spcPts val="25"/>
              </a:spcBef>
              <a:buClr>
                <a:srgbClr val="60B5CC"/>
              </a:buClr>
              <a:buFont typeface="BIZ UDGothic"/>
              <a:buChar char="■"/>
              <a:tabLst>
                <a:tab pos="66230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2400" b="1" baseline="24000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baseline="24000" dirty="0">
                <a:latin typeface="Cambria Math" panose="02040503050406030204"/>
                <a:cs typeface="Cambria Math" panose="02040503050406030204"/>
              </a:rPr>
              <a:t>𝒋</a:t>
            </a:r>
            <a:r>
              <a:rPr sz="2400" b="1" baseline="24000" dirty="0">
                <a:latin typeface="Calibri" panose="020F0502020204030204"/>
                <a:cs typeface="Calibri" panose="020F0502020204030204"/>
              </a:rPr>
              <a:t>)</a:t>
            </a:r>
            <a:r>
              <a:rPr sz="2400" b="1" spc="187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has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domain</a:t>
            </a:r>
            <a:r>
              <a:rPr sz="2400" b="1" spc="-6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𝑶</a:t>
            </a:r>
            <a:r>
              <a:rPr sz="2400" spc="-37" baseline="-17000" dirty="0">
                <a:latin typeface="Cambria Math" panose="02040503050406030204"/>
                <a:cs typeface="Cambria Math" panose="02040503050406030204"/>
              </a:rPr>
              <a:t>𝒋</a:t>
            </a:r>
            <a:endParaRPr sz="2400" baseline="-17000" dirty="0">
              <a:latin typeface="Cambria Math" panose="02040503050406030204"/>
              <a:cs typeface="Cambria Math" panose="02040503050406030204"/>
            </a:endParaRPr>
          </a:p>
          <a:p>
            <a:pPr marL="928370" lvl="2" indent="-266700">
              <a:lnSpc>
                <a:spcPts val="2360"/>
              </a:lnSpc>
              <a:buClr>
                <a:srgbClr val="E66C7D"/>
              </a:buClr>
              <a:buFont typeface="BIZ UDGothic"/>
              <a:buChar char="■"/>
              <a:tabLst>
                <a:tab pos="927735" algn="l"/>
                <a:tab pos="2661285" algn="l"/>
              </a:tabLst>
            </a:pPr>
            <a:r>
              <a:rPr sz="2000" b="1" dirty="0">
                <a:latin typeface="Calibri" panose="020F0502020204030204"/>
                <a:cs typeface="Calibri" panose="020F0502020204030204"/>
              </a:rPr>
              <a:t>Categorical:</a:t>
            </a:r>
            <a:r>
              <a:rPr sz="2000" b="1" spc="27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5" dirty="0">
                <a:latin typeface="Cambria Math" panose="02040503050406030204"/>
                <a:cs typeface="Cambria Math" panose="02040503050406030204"/>
              </a:rPr>
              <a:t>𝑶</a:t>
            </a:r>
            <a:r>
              <a:rPr sz="1950" spc="-37" baseline="-17000" dirty="0">
                <a:latin typeface="Cambria Math" panose="02040503050406030204"/>
                <a:cs typeface="Cambria Math" panose="02040503050406030204"/>
              </a:rPr>
              <a:t>𝒋</a:t>
            </a:r>
            <a:r>
              <a:rPr sz="1950" baseline="-17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65" dirty="0">
                <a:latin typeface="Cambria Math" panose="02040503050406030204"/>
                <a:cs typeface="Cambria Math" panose="02040503050406030204"/>
              </a:rPr>
              <a:t>  </a:t>
            </a:r>
            <a:r>
              <a:rPr sz="2000" spc="-10" dirty="0">
                <a:latin typeface="Cambria Math" panose="02040503050406030204"/>
                <a:cs typeface="Cambria Math" panose="02040503050406030204"/>
              </a:rPr>
              <a:t>{𝑚𝑎𝑙𝑒,</a:t>
            </a:r>
            <a:r>
              <a:rPr sz="2000" spc="-9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000" spc="-10" dirty="0">
                <a:latin typeface="Cambria Math" panose="02040503050406030204"/>
                <a:cs typeface="Cambria Math" panose="02040503050406030204"/>
              </a:rPr>
              <a:t>𝑓𝑒𝑚𝑎𝑙𝑒}</a:t>
            </a:r>
            <a:endParaRPr sz="2000" dirty="0">
              <a:latin typeface="Cambria Math" panose="02040503050406030204"/>
              <a:cs typeface="Cambria Math" panose="02040503050406030204"/>
            </a:endParaRPr>
          </a:p>
          <a:p>
            <a:pPr marL="928370" lvl="2" indent="-266700">
              <a:lnSpc>
                <a:spcPct val="100000"/>
              </a:lnSpc>
              <a:buClr>
                <a:srgbClr val="E66C7D"/>
              </a:buClr>
              <a:buFont typeface="BIZ UDGothic"/>
              <a:buChar char="■"/>
              <a:tabLst>
                <a:tab pos="927735" algn="l"/>
                <a:tab pos="2531110" algn="l"/>
              </a:tabLst>
            </a:pPr>
            <a:r>
              <a:rPr sz="2000" b="1" dirty="0">
                <a:latin typeface="Calibri" panose="020F0502020204030204"/>
                <a:cs typeface="Calibri" panose="020F0502020204030204"/>
              </a:rPr>
              <a:t>Numerical:</a:t>
            </a:r>
            <a:r>
              <a:rPr sz="20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5" dirty="0">
                <a:latin typeface="Cambria Math" panose="02040503050406030204"/>
                <a:cs typeface="Cambria Math" panose="02040503050406030204"/>
              </a:rPr>
              <a:t>𝑯</a:t>
            </a:r>
            <a:r>
              <a:rPr sz="1950" spc="-37" baseline="-17000" dirty="0">
                <a:latin typeface="Cambria Math" panose="02040503050406030204"/>
                <a:cs typeface="Cambria Math" panose="02040503050406030204"/>
              </a:rPr>
              <a:t>𝒋</a:t>
            </a:r>
            <a:r>
              <a:rPr sz="1950" baseline="-17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50" dirty="0">
                <a:latin typeface="Cambria Math" panose="02040503050406030204"/>
                <a:cs typeface="Cambria Math" panose="02040503050406030204"/>
              </a:rPr>
              <a:t>  </a:t>
            </a:r>
            <a:r>
              <a:rPr sz="2000" spc="-10" dirty="0">
                <a:latin typeface="Cambria Math" panose="02040503050406030204"/>
                <a:cs typeface="Cambria Math" panose="02040503050406030204"/>
              </a:rPr>
              <a:t>(1,</a:t>
            </a:r>
            <a:r>
              <a:rPr sz="2000" spc="-1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000" spc="-20" dirty="0">
                <a:latin typeface="Cambria Math" panose="02040503050406030204"/>
                <a:cs typeface="Cambria Math" panose="02040503050406030204"/>
              </a:rPr>
              <a:t>200)</a:t>
            </a:r>
            <a:endParaRPr sz="2000" dirty="0">
              <a:latin typeface="Cambria Math" panose="02040503050406030204"/>
              <a:cs typeface="Cambria Math" panose="02040503050406030204"/>
            </a:endParaRPr>
          </a:p>
          <a:p>
            <a:pPr marL="662305" lvl="1" indent="-317500">
              <a:lnSpc>
                <a:spcPct val="100000"/>
              </a:lnSpc>
              <a:spcBef>
                <a:spcPts val="5"/>
              </a:spcBef>
              <a:buClr>
                <a:srgbClr val="60B5CC"/>
              </a:buClr>
              <a:buFont typeface="BIZ UDGothic"/>
              <a:buChar char="■"/>
              <a:tabLst>
                <a:tab pos="66230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4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variable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domain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𝑶</a:t>
            </a:r>
            <a:r>
              <a:rPr sz="2400" spc="-37" baseline="-170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147445" lvl="2" indent="-228600">
              <a:lnSpc>
                <a:spcPct val="100000"/>
              </a:lnSpc>
              <a:spcBef>
                <a:spcPts val="5"/>
              </a:spcBef>
              <a:buClr>
                <a:srgbClr val="6BB76D"/>
              </a:buClr>
              <a:buFont typeface="BIZ UDGothic"/>
              <a:buChar char="■"/>
              <a:tabLst>
                <a:tab pos="1147445" algn="l"/>
              </a:tabLst>
            </a:pPr>
            <a:r>
              <a:rPr sz="1700" b="1" spc="-10" dirty="0">
                <a:latin typeface="Calibri" panose="020F0502020204030204"/>
                <a:cs typeface="Calibri" panose="020F0502020204030204"/>
              </a:rPr>
              <a:t>Categorical:</a:t>
            </a:r>
            <a:r>
              <a:rPr sz="17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latin typeface="Calibri" panose="020F0502020204030204"/>
                <a:cs typeface="Calibri" panose="020F0502020204030204"/>
              </a:rPr>
              <a:t>Classification </a:t>
            </a:r>
            <a:r>
              <a:rPr sz="1700" dirty="0">
                <a:latin typeface="Calibri" panose="020F0502020204030204"/>
                <a:cs typeface="Calibri" panose="020F0502020204030204"/>
              </a:rPr>
              <a:t>e.g.</a:t>
            </a:r>
            <a:r>
              <a:rPr sz="17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b="1" i="1" dirty="0">
                <a:latin typeface="Calibri" panose="020F0502020204030204"/>
                <a:cs typeface="Calibri" panose="020F0502020204030204"/>
              </a:rPr>
              <a:t>Y </a:t>
            </a:r>
            <a:r>
              <a:rPr sz="170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1700" b="1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latin typeface="Calibri" panose="020F0502020204030204"/>
                <a:cs typeface="Calibri" panose="020F0502020204030204"/>
              </a:rPr>
              <a:t>eye</a:t>
            </a:r>
            <a:r>
              <a:rPr sz="1700" b="1" spc="-10" dirty="0">
                <a:latin typeface="Calibri" panose="020F0502020204030204"/>
                <a:cs typeface="Calibri" panose="020F0502020204030204"/>
              </a:rPr>
              <a:t> color</a:t>
            </a:r>
            <a:endParaRPr sz="1700" dirty="0">
              <a:latin typeface="Calibri" panose="020F0502020204030204"/>
              <a:cs typeface="Calibri" panose="020F0502020204030204"/>
            </a:endParaRPr>
          </a:p>
          <a:p>
            <a:pPr marL="1147445" lvl="2" indent="-228600">
              <a:lnSpc>
                <a:spcPts val="1670"/>
              </a:lnSpc>
              <a:spcBef>
                <a:spcPts val="70"/>
              </a:spcBef>
              <a:buClr>
                <a:srgbClr val="6BB76D"/>
              </a:buClr>
              <a:buFont typeface="BIZ UDGothic"/>
              <a:buChar char="■"/>
              <a:tabLst>
                <a:tab pos="1147445" algn="l"/>
              </a:tabLst>
            </a:pPr>
            <a:r>
              <a:rPr sz="1700" b="1" dirty="0">
                <a:latin typeface="Calibri" panose="020F0502020204030204"/>
                <a:cs typeface="Calibri" panose="020F0502020204030204"/>
              </a:rPr>
              <a:t>Numerical:</a:t>
            </a:r>
            <a:r>
              <a:rPr sz="1700" b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latin typeface="Calibri" panose="020F0502020204030204"/>
                <a:cs typeface="Calibri" panose="020F0502020204030204"/>
              </a:rPr>
              <a:t>Regression</a:t>
            </a:r>
            <a:r>
              <a:rPr sz="17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latin typeface="Calibri" panose="020F0502020204030204"/>
                <a:cs typeface="Calibri" panose="020F0502020204030204"/>
              </a:rPr>
              <a:t>e.g.</a:t>
            </a:r>
            <a:r>
              <a:rPr sz="17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b="1" i="1" dirty="0">
                <a:latin typeface="Calibri" panose="020F0502020204030204"/>
                <a:cs typeface="Calibri" panose="020F0502020204030204"/>
              </a:rPr>
              <a:t>Y</a:t>
            </a:r>
            <a:r>
              <a:rPr sz="1700" b="1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1700" b="1" spc="-10" dirty="0">
                <a:latin typeface="Calibri" panose="020F0502020204030204"/>
                <a:cs typeface="Calibri" panose="020F0502020204030204"/>
              </a:rPr>
              <a:t> lifespan</a:t>
            </a:r>
            <a:endParaRPr sz="1700" dirty="0">
              <a:latin typeface="Calibri" panose="020F0502020204030204"/>
              <a:cs typeface="Calibri" panose="020F0502020204030204"/>
            </a:endParaRPr>
          </a:p>
          <a:p>
            <a:pPr marL="370205" indent="-319405">
              <a:lnSpc>
                <a:spcPts val="287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70205" algn="l"/>
              </a:tabLst>
            </a:pPr>
            <a:r>
              <a:rPr sz="27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700" b="1" spc="-10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D:</a:t>
            </a: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662305" lvl="1" indent="-317500">
              <a:lnSpc>
                <a:spcPts val="2580"/>
              </a:lnSpc>
              <a:spcBef>
                <a:spcPts val="60"/>
              </a:spcBef>
              <a:buClr>
                <a:srgbClr val="60B5CC"/>
              </a:buClr>
              <a:buFont typeface="BIZ UDGothic"/>
              <a:buChar char="■"/>
              <a:tabLst>
                <a:tab pos="66230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𝒏</a:t>
            </a:r>
            <a:r>
              <a:rPr sz="24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(𝒙</a:t>
            </a:r>
            <a:r>
              <a:rPr sz="2700" baseline="-15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𝒚</a:t>
            </a:r>
            <a:r>
              <a:rPr sz="2700" baseline="-15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)</a:t>
            </a:r>
            <a:r>
              <a:rPr sz="2400" spc="-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where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2700" baseline="-15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2700" spc="307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𝒅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dim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vector,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63575">
              <a:lnSpc>
                <a:spcPts val="225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𝒚</a:t>
            </a:r>
            <a:r>
              <a:rPr sz="2700" baseline="-15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2700" spc="494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∈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𝑶</a:t>
            </a:r>
            <a:r>
              <a:rPr sz="2700" baseline="-150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700" spc="284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variable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70205" indent="-319405">
              <a:lnSpc>
                <a:spcPts val="291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70205" algn="l"/>
              </a:tabLst>
            </a:pPr>
            <a:r>
              <a:rPr sz="27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Task:</a:t>
            </a: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662305" lvl="1" indent="-317500">
              <a:lnSpc>
                <a:spcPct val="100000"/>
              </a:lnSpc>
              <a:spcBef>
                <a:spcPts val="60"/>
              </a:spcBef>
              <a:buClr>
                <a:srgbClr val="60B5CC"/>
              </a:buClr>
              <a:buFont typeface="BIZ UDGothic"/>
              <a:buChar char="■"/>
              <a:tabLst>
                <a:tab pos="66230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vector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24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label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𝒚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447288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335216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32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is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tree-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structured </a:t>
            </a:r>
            <a:r>
              <a:rPr sz="3200" dirty="0">
                <a:latin typeface="Calibri" panose="020F0502020204030204"/>
                <a:cs typeface="Calibri" panose="020F0502020204030204"/>
              </a:rPr>
              <a:t>plan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 of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attributes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test </a:t>
            </a:r>
            <a:r>
              <a:rPr sz="3200" dirty="0">
                <a:latin typeface="Calibri" panose="020F0502020204030204"/>
                <a:cs typeface="Calibri" panose="020F0502020204030204"/>
              </a:rPr>
              <a:t>in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order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predict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output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55335" y="1722120"/>
            <a:ext cx="567055" cy="612775"/>
            <a:chOff x="5355335" y="1722120"/>
            <a:chExt cx="567055" cy="612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5335" y="1722120"/>
              <a:ext cx="566927" cy="569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6671" y="1752600"/>
              <a:ext cx="524255" cy="582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199" y="1752599"/>
              <a:ext cx="457200" cy="457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10199" y="1752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49900" y="18313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4940" y="2267203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86011" y="2132208"/>
            <a:ext cx="1950720" cy="1040765"/>
            <a:chOff x="4886011" y="2132208"/>
            <a:chExt cx="1950720" cy="1040765"/>
          </a:xfrm>
        </p:grpSpPr>
        <p:sp>
          <p:nvSpPr>
            <p:cNvPr id="12" name="object 12"/>
            <p:cNvSpPr/>
            <p:nvPr/>
          </p:nvSpPr>
          <p:spPr>
            <a:xfrm>
              <a:off x="4886007" y="2132215"/>
              <a:ext cx="1505585" cy="525780"/>
            </a:xfrm>
            <a:custGeom>
              <a:avLst/>
              <a:gdLst/>
              <a:ahLst/>
              <a:cxnLst/>
              <a:rect l="l" t="t" r="r" b="b"/>
              <a:pathLst>
                <a:path w="1505585" h="525780">
                  <a:moveTo>
                    <a:pt x="601776" y="8343"/>
                  </a:moveTo>
                  <a:lnTo>
                    <a:pt x="594868" y="406"/>
                  </a:lnTo>
                  <a:lnTo>
                    <a:pt x="588848" y="0"/>
                  </a:lnTo>
                  <a:lnTo>
                    <a:pt x="34556" y="482828"/>
                  </a:lnTo>
                  <a:lnTo>
                    <a:pt x="53225" y="427659"/>
                  </a:lnTo>
                  <a:lnTo>
                    <a:pt x="50546" y="422249"/>
                  </a:lnTo>
                  <a:lnTo>
                    <a:pt x="40576" y="418884"/>
                  </a:lnTo>
                  <a:lnTo>
                    <a:pt x="35179" y="421551"/>
                  </a:lnTo>
                  <a:lnTo>
                    <a:pt x="6057" y="507669"/>
                  </a:lnTo>
                  <a:lnTo>
                    <a:pt x="4025" y="509435"/>
                  </a:lnTo>
                  <a:lnTo>
                    <a:pt x="3657" y="514731"/>
                  </a:lnTo>
                  <a:lnTo>
                    <a:pt x="0" y="525576"/>
                  </a:lnTo>
                  <a:lnTo>
                    <a:pt x="11239" y="523430"/>
                  </a:lnTo>
                  <a:lnTo>
                    <a:pt x="16548" y="523798"/>
                  </a:lnTo>
                  <a:lnTo>
                    <a:pt x="18567" y="522033"/>
                  </a:lnTo>
                  <a:lnTo>
                    <a:pt x="107861" y="504990"/>
                  </a:lnTo>
                  <a:lnTo>
                    <a:pt x="111252" y="500011"/>
                  </a:lnTo>
                  <a:lnTo>
                    <a:pt x="109270" y="489673"/>
                  </a:lnTo>
                  <a:lnTo>
                    <a:pt x="104292" y="486283"/>
                  </a:lnTo>
                  <a:lnTo>
                    <a:pt x="47078" y="497192"/>
                  </a:lnTo>
                  <a:lnTo>
                    <a:pt x="601370" y="14363"/>
                  </a:lnTo>
                  <a:lnTo>
                    <a:pt x="601776" y="8343"/>
                  </a:lnTo>
                  <a:close/>
                </a:path>
                <a:path w="1505585" h="525780">
                  <a:moveTo>
                    <a:pt x="1505572" y="525576"/>
                  </a:moveTo>
                  <a:lnTo>
                    <a:pt x="1504975" y="523798"/>
                  </a:lnTo>
                  <a:lnTo>
                    <a:pt x="1504848" y="523430"/>
                  </a:lnTo>
                  <a:lnTo>
                    <a:pt x="1501914" y="514743"/>
                  </a:lnTo>
                  <a:lnTo>
                    <a:pt x="1501546" y="509435"/>
                  </a:lnTo>
                  <a:lnTo>
                    <a:pt x="1499514" y="507669"/>
                  </a:lnTo>
                  <a:lnTo>
                    <a:pt x="1470393" y="421551"/>
                  </a:lnTo>
                  <a:lnTo>
                    <a:pt x="1464995" y="418884"/>
                  </a:lnTo>
                  <a:lnTo>
                    <a:pt x="1455026" y="422249"/>
                  </a:lnTo>
                  <a:lnTo>
                    <a:pt x="1452346" y="427659"/>
                  </a:lnTo>
                  <a:lnTo>
                    <a:pt x="1471015" y="482828"/>
                  </a:lnTo>
                  <a:lnTo>
                    <a:pt x="916724" y="0"/>
                  </a:lnTo>
                  <a:lnTo>
                    <a:pt x="910704" y="406"/>
                  </a:lnTo>
                  <a:lnTo>
                    <a:pt x="903795" y="8343"/>
                  </a:lnTo>
                  <a:lnTo>
                    <a:pt x="904214" y="14363"/>
                  </a:lnTo>
                  <a:lnTo>
                    <a:pt x="1458493" y="497192"/>
                  </a:lnTo>
                  <a:lnTo>
                    <a:pt x="1401279" y="486283"/>
                  </a:lnTo>
                  <a:lnTo>
                    <a:pt x="1396301" y="489673"/>
                  </a:lnTo>
                  <a:lnTo>
                    <a:pt x="1394320" y="500011"/>
                  </a:lnTo>
                  <a:lnTo>
                    <a:pt x="1397711" y="504990"/>
                  </a:lnTo>
                  <a:lnTo>
                    <a:pt x="1487004" y="522033"/>
                  </a:lnTo>
                  <a:lnTo>
                    <a:pt x="1489036" y="523798"/>
                  </a:lnTo>
                  <a:lnTo>
                    <a:pt x="1494320" y="523443"/>
                  </a:lnTo>
                  <a:lnTo>
                    <a:pt x="1505572" y="52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36" y="2560319"/>
              <a:ext cx="566928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4976" y="2590799"/>
              <a:ext cx="536448" cy="582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0" y="2590799"/>
              <a:ext cx="457200" cy="457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24600" y="25907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457950" y="26695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C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26735" y="3398520"/>
            <a:ext cx="567055" cy="612775"/>
            <a:chOff x="5126735" y="3398520"/>
            <a:chExt cx="567055" cy="6127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6735" y="3398520"/>
              <a:ext cx="566927" cy="569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975" y="3429000"/>
              <a:ext cx="536448" cy="5821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600" y="3429000"/>
              <a:ext cx="457200" cy="4572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81599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314950" y="35077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641335" y="3398520"/>
            <a:ext cx="567055" cy="612775"/>
            <a:chOff x="7641335" y="3398520"/>
            <a:chExt cx="567055" cy="61277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1335" y="3398520"/>
              <a:ext cx="566927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8767" y="3429000"/>
              <a:ext cx="512064" cy="5821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200" y="3429000"/>
              <a:ext cx="457200" cy="457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696199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842250" y="35077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40935" y="2970176"/>
            <a:ext cx="3322320" cy="1879600"/>
            <a:chOff x="4440935" y="2970176"/>
            <a:chExt cx="3322320" cy="1879600"/>
          </a:xfrm>
        </p:grpSpPr>
        <p:sp>
          <p:nvSpPr>
            <p:cNvPr id="31" name="object 31"/>
            <p:cNvSpPr/>
            <p:nvPr/>
          </p:nvSpPr>
          <p:spPr>
            <a:xfrm>
              <a:off x="5571807" y="2970186"/>
              <a:ext cx="2191385" cy="534035"/>
            </a:xfrm>
            <a:custGeom>
              <a:avLst/>
              <a:gdLst/>
              <a:ahLst/>
              <a:cxnLst/>
              <a:rect l="l" t="t" r="r" b="b"/>
              <a:pathLst>
                <a:path w="2191384" h="534035">
                  <a:moveTo>
                    <a:pt x="830605" y="10248"/>
                  </a:moveTo>
                  <a:lnTo>
                    <a:pt x="825004" y="1346"/>
                  </a:lnTo>
                  <a:lnTo>
                    <a:pt x="819124" y="0"/>
                  </a:lnTo>
                  <a:lnTo>
                    <a:pt x="40767" y="488937"/>
                  </a:lnTo>
                  <a:lnTo>
                    <a:pt x="67767" y="437324"/>
                  </a:lnTo>
                  <a:lnTo>
                    <a:pt x="65963" y="431571"/>
                  </a:lnTo>
                  <a:lnTo>
                    <a:pt x="56642" y="426694"/>
                  </a:lnTo>
                  <a:lnTo>
                    <a:pt x="50876" y="428498"/>
                  </a:lnTo>
                  <a:lnTo>
                    <a:pt x="8750" y="509041"/>
                  </a:lnTo>
                  <a:lnTo>
                    <a:pt x="6477" y="510476"/>
                  </a:lnTo>
                  <a:lnTo>
                    <a:pt x="5295" y="515645"/>
                  </a:lnTo>
                  <a:lnTo>
                    <a:pt x="0" y="525792"/>
                  </a:lnTo>
                  <a:lnTo>
                    <a:pt x="11442" y="525424"/>
                  </a:lnTo>
                  <a:lnTo>
                    <a:pt x="16611" y="526605"/>
                  </a:lnTo>
                  <a:lnTo>
                    <a:pt x="18757" y="525259"/>
                  </a:lnTo>
                  <a:lnTo>
                    <a:pt x="16332" y="525259"/>
                  </a:lnTo>
                  <a:lnTo>
                    <a:pt x="18884" y="525183"/>
                  </a:lnTo>
                  <a:lnTo>
                    <a:pt x="109740" y="522198"/>
                  </a:lnTo>
                  <a:lnTo>
                    <a:pt x="113868" y="517791"/>
                  </a:lnTo>
                  <a:lnTo>
                    <a:pt x="113626" y="510476"/>
                  </a:lnTo>
                  <a:lnTo>
                    <a:pt x="113512" y="507276"/>
                  </a:lnTo>
                  <a:lnTo>
                    <a:pt x="109118" y="503161"/>
                  </a:lnTo>
                  <a:lnTo>
                    <a:pt x="50901" y="505066"/>
                  </a:lnTo>
                  <a:lnTo>
                    <a:pt x="829259" y="16129"/>
                  </a:lnTo>
                  <a:lnTo>
                    <a:pt x="830605" y="10248"/>
                  </a:lnTo>
                  <a:close/>
                </a:path>
                <a:path w="2191384" h="534035">
                  <a:moveTo>
                    <a:pt x="2191385" y="525792"/>
                  </a:moveTo>
                  <a:lnTo>
                    <a:pt x="2185047" y="516255"/>
                  </a:lnTo>
                  <a:lnTo>
                    <a:pt x="2183333" y="511225"/>
                  </a:lnTo>
                  <a:lnTo>
                    <a:pt x="2180920" y="510044"/>
                  </a:lnTo>
                  <a:lnTo>
                    <a:pt x="2130641" y="434314"/>
                  </a:lnTo>
                  <a:lnTo>
                    <a:pt x="2124735" y="433120"/>
                  </a:lnTo>
                  <a:lnTo>
                    <a:pt x="2115959" y="438937"/>
                  </a:lnTo>
                  <a:lnTo>
                    <a:pt x="2114766" y="444855"/>
                  </a:lnTo>
                  <a:lnTo>
                    <a:pt x="2146985" y="493382"/>
                  </a:lnTo>
                  <a:lnTo>
                    <a:pt x="1142504" y="0"/>
                  </a:lnTo>
                  <a:lnTo>
                    <a:pt x="1136802" y="1943"/>
                  </a:lnTo>
                  <a:lnTo>
                    <a:pt x="1132166" y="11391"/>
                  </a:lnTo>
                  <a:lnTo>
                    <a:pt x="1134110" y="17094"/>
                  </a:lnTo>
                  <a:lnTo>
                    <a:pt x="2138591" y="510476"/>
                  </a:lnTo>
                  <a:lnTo>
                    <a:pt x="2080488" y="514642"/>
                  </a:lnTo>
                  <a:lnTo>
                    <a:pt x="2076551" y="519201"/>
                  </a:lnTo>
                  <a:lnTo>
                    <a:pt x="2077021" y="525792"/>
                  </a:lnTo>
                  <a:lnTo>
                    <a:pt x="2077072" y="526618"/>
                  </a:lnTo>
                  <a:lnTo>
                    <a:pt x="2077199" y="528332"/>
                  </a:lnTo>
                  <a:lnTo>
                    <a:pt x="2077300" y="529691"/>
                  </a:lnTo>
                  <a:lnTo>
                    <a:pt x="2081860" y="533641"/>
                  </a:lnTo>
                  <a:lnTo>
                    <a:pt x="2172525" y="527138"/>
                  </a:lnTo>
                  <a:lnTo>
                    <a:pt x="2174938" y="528332"/>
                  </a:lnTo>
                  <a:lnTo>
                    <a:pt x="2179955" y="526618"/>
                  </a:lnTo>
                  <a:lnTo>
                    <a:pt x="2191385" y="525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0935" y="4236719"/>
              <a:ext cx="566927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8367" y="4267199"/>
              <a:ext cx="512063" cy="5821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0" y="4267199"/>
              <a:ext cx="457200" cy="457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95799" y="4267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641850" y="43459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88735" y="4236720"/>
            <a:ext cx="567055" cy="612775"/>
            <a:chOff x="5888735" y="4236720"/>
            <a:chExt cx="567055" cy="612775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8735" y="4236720"/>
              <a:ext cx="566927" cy="569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7879" y="4267200"/>
              <a:ext cx="548639" cy="5821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0" y="4267199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43599" y="426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070600" y="434594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886020" y="3808427"/>
            <a:ext cx="2636520" cy="1041400"/>
            <a:chOff x="4886020" y="3808427"/>
            <a:chExt cx="2636520" cy="1041400"/>
          </a:xfrm>
        </p:grpSpPr>
        <p:sp>
          <p:nvSpPr>
            <p:cNvPr id="44" name="object 44"/>
            <p:cNvSpPr/>
            <p:nvPr/>
          </p:nvSpPr>
          <p:spPr>
            <a:xfrm>
              <a:off x="4886020" y="3808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5" h="525779">
                  <a:moveTo>
                    <a:pt x="373341" y="11988"/>
                  </a:moveTo>
                  <a:lnTo>
                    <a:pt x="372313" y="6057"/>
                  </a:lnTo>
                  <a:lnTo>
                    <a:pt x="363715" y="0"/>
                  </a:lnTo>
                  <a:lnTo>
                    <a:pt x="357771" y="1028"/>
                  </a:lnTo>
                  <a:lnTo>
                    <a:pt x="23368" y="476008"/>
                  </a:lnTo>
                  <a:lnTo>
                    <a:pt x="28333" y="417982"/>
                  </a:lnTo>
                  <a:lnTo>
                    <a:pt x="24447" y="413359"/>
                  </a:lnTo>
                  <a:lnTo>
                    <a:pt x="13970" y="412470"/>
                  </a:lnTo>
                  <a:lnTo>
                    <a:pt x="9359" y="416356"/>
                  </a:lnTo>
                  <a:lnTo>
                    <a:pt x="1600" y="506920"/>
                  </a:lnTo>
                  <a:lnTo>
                    <a:pt x="63" y="509117"/>
                  </a:lnTo>
                  <a:lnTo>
                    <a:pt x="965" y="514362"/>
                  </a:lnTo>
                  <a:lnTo>
                    <a:pt x="0" y="525754"/>
                  </a:lnTo>
                  <a:lnTo>
                    <a:pt x="10134" y="521119"/>
                  </a:lnTo>
                  <a:lnTo>
                    <a:pt x="9690" y="521119"/>
                  </a:lnTo>
                  <a:lnTo>
                    <a:pt x="10401" y="521004"/>
                  </a:lnTo>
                  <a:lnTo>
                    <a:pt x="15633" y="520090"/>
                  </a:lnTo>
                  <a:lnTo>
                    <a:pt x="17183" y="517893"/>
                  </a:lnTo>
                  <a:lnTo>
                    <a:pt x="99834" y="480060"/>
                  </a:lnTo>
                  <a:lnTo>
                    <a:pt x="101942" y="474395"/>
                  </a:lnTo>
                  <a:lnTo>
                    <a:pt x="97561" y="464832"/>
                  </a:lnTo>
                  <a:lnTo>
                    <a:pt x="91909" y="462737"/>
                  </a:lnTo>
                  <a:lnTo>
                    <a:pt x="38950" y="486981"/>
                  </a:lnTo>
                  <a:lnTo>
                    <a:pt x="373341" y="11988"/>
                  </a:lnTo>
                  <a:close/>
                </a:path>
                <a:path w="1124585" h="525779">
                  <a:moveTo>
                    <a:pt x="1124559" y="525754"/>
                  </a:moveTo>
                  <a:lnTo>
                    <a:pt x="1123886" y="522033"/>
                  </a:lnTo>
                  <a:lnTo>
                    <a:pt x="1122540" y="514489"/>
                  </a:lnTo>
                  <a:lnTo>
                    <a:pt x="1122959" y="509193"/>
                  </a:lnTo>
                  <a:lnTo>
                    <a:pt x="1121219" y="507149"/>
                  </a:lnTo>
                  <a:lnTo>
                    <a:pt x="1105154" y="417677"/>
                  </a:lnTo>
                  <a:lnTo>
                    <a:pt x="1100213" y="414235"/>
                  </a:lnTo>
                  <a:lnTo>
                    <a:pt x="1089850" y="416090"/>
                  </a:lnTo>
                  <a:lnTo>
                    <a:pt x="1086408" y="421043"/>
                  </a:lnTo>
                  <a:lnTo>
                    <a:pt x="1096695" y="478370"/>
                  </a:lnTo>
                  <a:lnTo>
                    <a:pt x="689660" y="635"/>
                  </a:lnTo>
                  <a:lnTo>
                    <a:pt x="683641" y="152"/>
                  </a:lnTo>
                  <a:lnTo>
                    <a:pt x="675640" y="6972"/>
                  </a:lnTo>
                  <a:lnTo>
                    <a:pt x="675157" y="12979"/>
                  </a:lnTo>
                  <a:lnTo>
                    <a:pt x="1082192" y="490728"/>
                  </a:lnTo>
                  <a:lnTo>
                    <a:pt x="1027226" y="471462"/>
                  </a:lnTo>
                  <a:lnTo>
                    <a:pt x="1021791" y="474078"/>
                  </a:lnTo>
                  <a:lnTo>
                    <a:pt x="1018311" y="484009"/>
                  </a:lnTo>
                  <a:lnTo>
                    <a:pt x="1020927" y="489445"/>
                  </a:lnTo>
                  <a:lnTo>
                    <a:pt x="1106716" y="519506"/>
                  </a:lnTo>
                  <a:lnTo>
                    <a:pt x="1108456" y="521550"/>
                  </a:lnTo>
                  <a:lnTo>
                    <a:pt x="1113739" y="521982"/>
                  </a:lnTo>
                  <a:lnTo>
                    <a:pt x="1114475" y="522033"/>
                  </a:lnTo>
                  <a:lnTo>
                    <a:pt x="1113929" y="522033"/>
                  </a:lnTo>
                  <a:lnTo>
                    <a:pt x="1124559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5536" y="4236719"/>
              <a:ext cx="566927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0776" y="4267199"/>
              <a:ext cx="536448" cy="5821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0" y="4267199"/>
              <a:ext cx="457200" cy="4572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010400" y="4267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7143750" y="43459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403335" y="4236720"/>
            <a:ext cx="567055" cy="612775"/>
            <a:chOff x="8403335" y="4236720"/>
            <a:chExt cx="567055" cy="612775"/>
          </a:xfrm>
        </p:grpSpPr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3335" y="4236720"/>
              <a:ext cx="566927" cy="5699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7343" y="4267200"/>
              <a:ext cx="438911" cy="5821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200" y="4267199"/>
              <a:ext cx="457200" cy="4572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458199" y="426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8642350" y="434594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587240" y="2621279"/>
            <a:ext cx="3938270" cy="1713230"/>
            <a:chOff x="4587240" y="2621279"/>
            <a:chExt cx="3938270" cy="1713230"/>
          </a:xfrm>
        </p:grpSpPr>
        <p:sp>
          <p:nvSpPr>
            <p:cNvPr id="57" name="object 57"/>
            <p:cNvSpPr/>
            <p:nvPr/>
          </p:nvSpPr>
          <p:spPr>
            <a:xfrm>
              <a:off x="7400607" y="3808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4" h="525779">
                  <a:moveTo>
                    <a:pt x="373354" y="11988"/>
                  </a:moveTo>
                  <a:lnTo>
                    <a:pt x="372325" y="6057"/>
                  </a:lnTo>
                  <a:lnTo>
                    <a:pt x="363728" y="0"/>
                  </a:lnTo>
                  <a:lnTo>
                    <a:pt x="357784" y="1028"/>
                  </a:lnTo>
                  <a:lnTo>
                    <a:pt x="23380" y="476008"/>
                  </a:lnTo>
                  <a:lnTo>
                    <a:pt x="28346" y="417982"/>
                  </a:lnTo>
                  <a:lnTo>
                    <a:pt x="24460" y="413359"/>
                  </a:lnTo>
                  <a:lnTo>
                    <a:pt x="13982" y="412470"/>
                  </a:lnTo>
                  <a:lnTo>
                    <a:pt x="9372" y="416356"/>
                  </a:lnTo>
                  <a:lnTo>
                    <a:pt x="1612" y="506920"/>
                  </a:lnTo>
                  <a:lnTo>
                    <a:pt x="76" y="509117"/>
                  </a:lnTo>
                  <a:lnTo>
                    <a:pt x="977" y="514350"/>
                  </a:lnTo>
                  <a:lnTo>
                    <a:pt x="0" y="525754"/>
                  </a:lnTo>
                  <a:lnTo>
                    <a:pt x="10147" y="521119"/>
                  </a:lnTo>
                  <a:lnTo>
                    <a:pt x="9702" y="521119"/>
                  </a:lnTo>
                  <a:lnTo>
                    <a:pt x="10414" y="521004"/>
                  </a:lnTo>
                  <a:lnTo>
                    <a:pt x="15646" y="520090"/>
                  </a:lnTo>
                  <a:lnTo>
                    <a:pt x="17195" y="517893"/>
                  </a:lnTo>
                  <a:lnTo>
                    <a:pt x="99847" y="480060"/>
                  </a:lnTo>
                  <a:lnTo>
                    <a:pt x="101955" y="474395"/>
                  </a:lnTo>
                  <a:lnTo>
                    <a:pt x="97574" y="464832"/>
                  </a:lnTo>
                  <a:lnTo>
                    <a:pt x="91922" y="462737"/>
                  </a:lnTo>
                  <a:lnTo>
                    <a:pt x="38963" y="486981"/>
                  </a:lnTo>
                  <a:lnTo>
                    <a:pt x="373354" y="11988"/>
                  </a:lnTo>
                  <a:close/>
                </a:path>
                <a:path w="1124584" h="525779">
                  <a:moveTo>
                    <a:pt x="1124572" y="525754"/>
                  </a:moveTo>
                  <a:lnTo>
                    <a:pt x="1123899" y="522033"/>
                  </a:lnTo>
                  <a:lnTo>
                    <a:pt x="1122553" y="514489"/>
                  </a:lnTo>
                  <a:lnTo>
                    <a:pt x="1122972" y="509193"/>
                  </a:lnTo>
                  <a:lnTo>
                    <a:pt x="1121232" y="507149"/>
                  </a:lnTo>
                  <a:lnTo>
                    <a:pt x="1105166" y="417677"/>
                  </a:lnTo>
                  <a:lnTo>
                    <a:pt x="1100226" y="414235"/>
                  </a:lnTo>
                  <a:lnTo>
                    <a:pt x="1089863" y="416090"/>
                  </a:lnTo>
                  <a:lnTo>
                    <a:pt x="1086421" y="421043"/>
                  </a:lnTo>
                  <a:lnTo>
                    <a:pt x="1096708" y="478370"/>
                  </a:lnTo>
                  <a:lnTo>
                    <a:pt x="689673" y="635"/>
                  </a:lnTo>
                  <a:lnTo>
                    <a:pt x="683653" y="152"/>
                  </a:lnTo>
                  <a:lnTo>
                    <a:pt x="675652" y="6972"/>
                  </a:lnTo>
                  <a:lnTo>
                    <a:pt x="675170" y="12979"/>
                  </a:lnTo>
                  <a:lnTo>
                    <a:pt x="1082205" y="490728"/>
                  </a:lnTo>
                  <a:lnTo>
                    <a:pt x="1027239" y="471462"/>
                  </a:lnTo>
                  <a:lnTo>
                    <a:pt x="1021803" y="474078"/>
                  </a:lnTo>
                  <a:lnTo>
                    <a:pt x="1018324" y="484009"/>
                  </a:lnTo>
                  <a:lnTo>
                    <a:pt x="1020940" y="489445"/>
                  </a:lnTo>
                  <a:lnTo>
                    <a:pt x="1106728" y="519506"/>
                  </a:lnTo>
                  <a:lnTo>
                    <a:pt x="1108468" y="521550"/>
                  </a:lnTo>
                  <a:lnTo>
                    <a:pt x="1113751" y="521982"/>
                  </a:lnTo>
                  <a:lnTo>
                    <a:pt x="1114488" y="522033"/>
                  </a:lnTo>
                  <a:lnTo>
                    <a:pt x="1113942" y="522033"/>
                  </a:lnTo>
                  <a:lnTo>
                    <a:pt x="1124572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3336" y="2636519"/>
              <a:ext cx="643127" cy="5699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7240" y="2621279"/>
              <a:ext cx="655320" cy="6492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8200" y="2666999"/>
              <a:ext cx="533400" cy="4572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48200" y="26669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625112" y="2759143"/>
            <a:ext cx="521746" cy="22890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60960">
              <a:lnSpc>
                <a:spcPts val="1390"/>
              </a:lnSpc>
              <a:spcBef>
                <a:spcPts val="385"/>
              </a:spcBef>
            </a:pPr>
            <a:r>
              <a:rPr sz="1000" spc="-25" dirty="0">
                <a:latin typeface="Arial" panose="020B0604020202020204"/>
                <a:cs typeface="Arial" panose="020B0604020202020204"/>
              </a:rPr>
              <a:t>Y= </a:t>
            </a:r>
            <a:r>
              <a:rPr sz="1000" spc="-20" dirty="0">
                <a:latin typeface="Arial" panose="020B0604020202020204"/>
                <a:cs typeface="Arial" panose="020B0604020202020204"/>
              </a:rPr>
              <a:t>0.42</a:t>
            </a:r>
            <a:endParaRPr sz="1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19600" y="4734852"/>
            <a:ext cx="4576445" cy="1447165"/>
          </a:xfrm>
          <a:custGeom>
            <a:avLst/>
            <a:gdLst/>
            <a:ahLst/>
            <a:cxnLst/>
            <a:rect l="l" t="t" r="r" b="b"/>
            <a:pathLst>
              <a:path w="4576445" h="1447164">
                <a:moveTo>
                  <a:pt x="29324" y="1307261"/>
                </a:moveTo>
                <a:lnTo>
                  <a:pt x="18148" y="1304899"/>
                </a:lnTo>
                <a:lnTo>
                  <a:pt x="2451" y="1379474"/>
                </a:lnTo>
                <a:lnTo>
                  <a:pt x="13627" y="1381823"/>
                </a:lnTo>
                <a:lnTo>
                  <a:pt x="29324" y="1307261"/>
                </a:lnTo>
                <a:close/>
              </a:path>
              <a:path w="4576445" h="1447164">
                <a:moveTo>
                  <a:pt x="36791" y="1308823"/>
                </a:moveTo>
                <a:lnTo>
                  <a:pt x="33058" y="1308036"/>
                </a:lnTo>
                <a:lnTo>
                  <a:pt x="17360" y="1382610"/>
                </a:lnTo>
                <a:lnTo>
                  <a:pt x="21094" y="1383398"/>
                </a:lnTo>
                <a:lnTo>
                  <a:pt x="36791" y="1308823"/>
                </a:lnTo>
                <a:close/>
              </a:path>
              <a:path w="4576445" h="1447164">
                <a:moveTo>
                  <a:pt x="56807" y="1176769"/>
                </a:moveTo>
                <a:lnTo>
                  <a:pt x="45618" y="1174407"/>
                </a:lnTo>
                <a:lnTo>
                  <a:pt x="29921" y="1248981"/>
                </a:lnTo>
                <a:lnTo>
                  <a:pt x="41097" y="1251331"/>
                </a:lnTo>
                <a:lnTo>
                  <a:pt x="56807" y="1176769"/>
                </a:lnTo>
                <a:close/>
              </a:path>
              <a:path w="4576445" h="1447164">
                <a:moveTo>
                  <a:pt x="64262" y="1178331"/>
                </a:moveTo>
                <a:lnTo>
                  <a:pt x="60528" y="1177556"/>
                </a:lnTo>
                <a:lnTo>
                  <a:pt x="44831" y="1252118"/>
                </a:lnTo>
                <a:lnTo>
                  <a:pt x="48564" y="1252905"/>
                </a:lnTo>
                <a:lnTo>
                  <a:pt x="64262" y="1178331"/>
                </a:lnTo>
                <a:close/>
              </a:path>
              <a:path w="4576445" h="1447164">
                <a:moveTo>
                  <a:pt x="76200" y="1435442"/>
                </a:moveTo>
                <a:lnTo>
                  <a:pt x="0" y="1435442"/>
                </a:lnTo>
                <a:lnTo>
                  <a:pt x="0" y="1446872"/>
                </a:lnTo>
                <a:lnTo>
                  <a:pt x="76200" y="1446872"/>
                </a:lnTo>
                <a:lnTo>
                  <a:pt x="76200" y="1435442"/>
                </a:lnTo>
                <a:close/>
              </a:path>
              <a:path w="4576445" h="1447164">
                <a:moveTo>
                  <a:pt x="76200" y="1427822"/>
                </a:moveTo>
                <a:lnTo>
                  <a:pt x="0" y="1427822"/>
                </a:lnTo>
                <a:lnTo>
                  <a:pt x="0" y="1431632"/>
                </a:lnTo>
                <a:lnTo>
                  <a:pt x="76200" y="1431632"/>
                </a:lnTo>
                <a:lnTo>
                  <a:pt x="76200" y="1427822"/>
                </a:lnTo>
                <a:close/>
              </a:path>
              <a:path w="4576445" h="1447164">
                <a:moveTo>
                  <a:pt x="84277" y="1046276"/>
                </a:moveTo>
                <a:lnTo>
                  <a:pt x="73088" y="1043927"/>
                </a:lnTo>
                <a:lnTo>
                  <a:pt x="57391" y="1118489"/>
                </a:lnTo>
                <a:lnTo>
                  <a:pt x="68580" y="1120838"/>
                </a:lnTo>
                <a:lnTo>
                  <a:pt x="84277" y="1046276"/>
                </a:lnTo>
                <a:close/>
              </a:path>
              <a:path w="4576445" h="1447164">
                <a:moveTo>
                  <a:pt x="91732" y="1047851"/>
                </a:moveTo>
                <a:lnTo>
                  <a:pt x="87998" y="1047064"/>
                </a:lnTo>
                <a:lnTo>
                  <a:pt x="72301" y="1121625"/>
                </a:lnTo>
                <a:lnTo>
                  <a:pt x="76034" y="1122413"/>
                </a:lnTo>
                <a:lnTo>
                  <a:pt x="91732" y="1047851"/>
                </a:lnTo>
                <a:close/>
              </a:path>
              <a:path w="4576445" h="1447164">
                <a:moveTo>
                  <a:pt x="111747" y="915784"/>
                </a:moveTo>
                <a:lnTo>
                  <a:pt x="100558" y="913434"/>
                </a:lnTo>
                <a:lnTo>
                  <a:pt x="84861" y="987996"/>
                </a:lnTo>
                <a:lnTo>
                  <a:pt x="96050" y="990358"/>
                </a:lnTo>
                <a:lnTo>
                  <a:pt x="111747" y="915784"/>
                </a:lnTo>
                <a:close/>
              </a:path>
              <a:path w="4576445" h="1447164">
                <a:moveTo>
                  <a:pt x="119202" y="917359"/>
                </a:moveTo>
                <a:lnTo>
                  <a:pt x="115468" y="916571"/>
                </a:lnTo>
                <a:lnTo>
                  <a:pt x="99771" y="991133"/>
                </a:lnTo>
                <a:lnTo>
                  <a:pt x="103505" y="991920"/>
                </a:lnTo>
                <a:lnTo>
                  <a:pt x="119202" y="917359"/>
                </a:lnTo>
                <a:close/>
              </a:path>
              <a:path w="4576445" h="1447164">
                <a:moveTo>
                  <a:pt x="139217" y="785291"/>
                </a:moveTo>
                <a:lnTo>
                  <a:pt x="128028" y="782942"/>
                </a:lnTo>
                <a:lnTo>
                  <a:pt x="112331" y="857504"/>
                </a:lnTo>
                <a:lnTo>
                  <a:pt x="123520" y="859866"/>
                </a:lnTo>
                <a:lnTo>
                  <a:pt x="139217" y="785291"/>
                </a:lnTo>
                <a:close/>
              </a:path>
              <a:path w="4576445" h="1447164">
                <a:moveTo>
                  <a:pt x="146672" y="786866"/>
                </a:moveTo>
                <a:lnTo>
                  <a:pt x="142938" y="786079"/>
                </a:lnTo>
                <a:lnTo>
                  <a:pt x="127241" y="860653"/>
                </a:lnTo>
                <a:lnTo>
                  <a:pt x="130975" y="861428"/>
                </a:lnTo>
                <a:lnTo>
                  <a:pt x="146672" y="786866"/>
                </a:lnTo>
                <a:close/>
              </a:path>
              <a:path w="4576445" h="1447164">
                <a:moveTo>
                  <a:pt x="166687" y="654812"/>
                </a:moveTo>
                <a:lnTo>
                  <a:pt x="155498" y="652449"/>
                </a:lnTo>
                <a:lnTo>
                  <a:pt x="139801" y="727024"/>
                </a:lnTo>
                <a:lnTo>
                  <a:pt x="150990" y="729373"/>
                </a:lnTo>
                <a:lnTo>
                  <a:pt x="166687" y="654812"/>
                </a:lnTo>
                <a:close/>
              </a:path>
              <a:path w="4576445" h="1447164">
                <a:moveTo>
                  <a:pt x="174142" y="656374"/>
                </a:moveTo>
                <a:lnTo>
                  <a:pt x="170421" y="655599"/>
                </a:lnTo>
                <a:lnTo>
                  <a:pt x="154711" y="730161"/>
                </a:lnTo>
                <a:lnTo>
                  <a:pt x="158445" y="730948"/>
                </a:lnTo>
                <a:lnTo>
                  <a:pt x="174142" y="656374"/>
                </a:lnTo>
                <a:close/>
              </a:path>
              <a:path w="4576445" h="1447164">
                <a:moveTo>
                  <a:pt x="194157" y="524319"/>
                </a:moveTo>
                <a:lnTo>
                  <a:pt x="182968" y="521970"/>
                </a:lnTo>
                <a:lnTo>
                  <a:pt x="167271" y="596531"/>
                </a:lnTo>
                <a:lnTo>
                  <a:pt x="178460" y="598881"/>
                </a:lnTo>
                <a:lnTo>
                  <a:pt x="194157" y="524319"/>
                </a:lnTo>
                <a:close/>
              </a:path>
              <a:path w="4576445" h="1447164">
                <a:moveTo>
                  <a:pt x="201612" y="525894"/>
                </a:moveTo>
                <a:lnTo>
                  <a:pt x="197891" y="525106"/>
                </a:lnTo>
                <a:lnTo>
                  <a:pt x="182194" y="599668"/>
                </a:lnTo>
                <a:lnTo>
                  <a:pt x="185915" y="600456"/>
                </a:lnTo>
                <a:lnTo>
                  <a:pt x="201612" y="525894"/>
                </a:lnTo>
                <a:close/>
              </a:path>
              <a:path w="4576445" h="1447164">
                <a:moveTo>
                  <a:pt x="209550" y="1435442"/>
                </a:moveTo>
                <a:lnTo>
                  <a:pt x="133350" y="1435442"/>
                </a:lnTo>
                <a:lnTo>
                  <a:pt x="133350" y="1446872"/>
                </a:lnTo>
                <a:lnTo>
                  <a:pt x="209550" y="1446872"/>
                </a:lnTo>
                <a:lnTo>
                  <a:pt x="209550" y="1435442"/>
                </a:lnTo>
                <a:close/>
              </a:path>
              <a:path w="4576445" h="1447164">
                <a:moveTo>
                  <a:pt x="209550" y="1427822"/>
                </a:moveTo>
                <a:lnTo>
                  <a:pt x="133350" y="1427822"/>
                </a:lnTo>
                <a:lnTo>
                  <a:pt x="133350" y="1431632"/>
                </a:lnTo>
                <a:lnTo>
                  <a:pt x="209550" y="1431632"/>
                </a:lnTo>
                <a:lnTo>
                  <a:pt x="209550" y="1427822"/>
                </a:lnTo>
                <a:close/>
              </a:path>
              <a:path w="4576445" h="1447164">
                <a:moveTo>
                  <a:pt x="221627" y="393827"/>
                </a:moveTo>
                <a:lnTo>
                  <a:pt x="210451" y="391477"/>
                </a:lnTo>
                <a:lnTo>
                  <a:pt x="194741" y="466039"/>
                </a:lnTo>
                <a:lnTo>
                  <a:pt x="205930" y="468401"/>
                </a:lnTo>
                <a:lnTo>
                  <a:pt x="221627" y="393827"/>
                </a:lnTo>
                <a:close/>
              </a:path>
              <a:path w="4576445" h="1447164">
                <a:moveTo>
                  <a:pt x="229082" y="395401"/>
                </a:moveTo>
                <a:lnTo>
                  <a:pt x="225361" y="394614"/>
                </a:lnTo>
                <a:lnTo>
                  <a:pt x="209664" y="469176"/>
                </a:lnTo>
                <a:lnTo>
                  <a:pt x="213385" y="469963"/>
                </a:lnTo>
                <a:lnTo>
                  <a:pt x="229082" y="395401"/>
                </a:lnTo>
                <a:close/>
              </a:path>
              <a:path w="4576445" h="1447164">
                <a:moveTo>
                  <a:pt x="249097" y="263334"/>
                </a:moveTo>
                <a:lnTo>
                  <a:pt x="237921" y="260985"/>
                </a:lnTo>
                <a:lnTo>
                  <a:pt x="222224" y="335546"/>
                </a:lnTo>
                <a:lnTo>
                  <a:pt x="233400" y="337908"/>
                </a:lnTo>
                <a:lnTo>
                  <a:pt x="249097" y="263334"/>
                </a:lnTo>
                <a:close/>
              </a:path>
              <a:path w="4576445" h="1447164">
                <a:moveTo>
                  <a:pt x="256552" y="264909"/>
                </a:moveTo>
                <a:lnTo>
                  <a:pt x="252831" y="264121"/>
                </a:lnTo>
                <a:lnTo>
                  <a:pt x="237134" y="338683"/>
                </a:lnTo>
                <a:lnTo>
                  <a:pt x="240855" y="339471"/>
                </a:lnTo>
                <a:lnTo>
                  <a:pt x="256552" y="264909"/>
                </a:lnTo>
                <a:close/>
              </a:path>
              <a:path w="4576445" h="1447164">
                <a:moveTo>
                  <a:pt x="276567" y="132854"/>
                </a:moveTo>
                <a:lnTo>
                  <a:pt x="265391" y="130492"/>
                </a:lnTo>
                <a:lnTo>
                  <a:pt x="249694" y="205066"/>
                </a:lnTo>
                <a:lnTo>
                  <a:pt x="260870" y="207416"/>
                </a:lnTo>
                <a:lnTo>
                  <a:pt x="276567" y="132854"/>
                </a:lnTo>
                <a:close/>
              </a:path>
              <a:path w="4576445" h="1447164">
                <a:moveTo>
                  <a:pt x="284035" y="134416"/>
                </a:moveTo>
                <a:lnTo>
                  <a:pt x="280301" y="133629"/>
                </a:lnTo>
                <a:lnTo>
                  <a:pt x="264604" y="208203"/>
                </a:lnTo>
                <a:lnTo>
                  <a:pt x="268325" y="208991"/>
                </a:lnTo>
                <a:lnTo>
                  <a:pt x="284035" y="134416"/>
                </a:lnTo>
                <a:close/>
              </a:path>
              <a:path w="4576445" h="1447164">
                <a:moveTo>
                  <a:pt x="304050" y="2362"/>
                </a:moveTo>
                <a:lnTo>
                  <a:pt x="292862" y="0"/>
                </a:lnTo>
                <a:lnTo>
                  <a:pt x="277164" y="74574"/>
                </a:lnTo>
                <a:lnTo>
                  <a:pt x="288340" y="76923"/>
                </a:lnTo>
                <a:lnTo>
                  <a:pt x="304050" y="2362"/>
                </a:lnTo>
                <a:close/>
              </a:path>
              <a:path w="4576445" h="1447164">
                <a:moveTo>
                  <a:pt x="324065" y="108800"/>
                </a:moveTo>
                <a:lnTo>
                  <a:pt x="308521" y="35026"/>
                </a:lnTo>
                <a:lnTo>
                  <a:pt x="308356" y="34239"/>
                </a:lnTo>
                <a:lnTo>
                  <a:pt x="304965" y="34963"/>
                </a:lnTo>
                <a:lnTo>
                  <a:pt x="311505" y="3924"/>
                </a:lnTo>
                <a:lnTo>
                  <a:pt x="307771" y="3149"/>
                </a:lnTo>
                <a:lnTo>
                  <a:pt x="292074" y="77711"/>
                </a:lnTo>
                <a:lnTo>
                  <a:pt x="295808" y="78498"/>
                </a:lnTo>
                <a:lnTo>
                  <a:pt x="304787" y="35788"/>
                </a:lnTo>
                <a:lnTo>
                  <a:pt x="320332" y="109588"/>
                </a:lnTo>
                <a:lnTo>
                  <a:pt x="324065" y="108800"/>
                </a:lnTo>
                <a:close/>
              </a:path>
              <a:path w="4576445" h="1447164">
                <a:moveTo>
                  <a:pt x="338975" y="105664"/>
                </a:moveTo>
                <a:lnTo>
                  <a:pt x="323278" y="31102"/>
                </a:lnTo>
                <a:lnTo>
                  <a:pt x="312089" y="33451"/>
                </a:lnTo>
                <a:lnTo>
                  <a:pt x="327787" y="108026"/>
                </a:lnTo>
                <a:lnTo>
                  <a:pt x="338975" y="105664"/>
                </a:lnTo>
                <a:close/>
              </a:path>
              <a:path w="4576445" h="1447164">
                <a:moveTo>
                  <a:pt x="342900" y="1435442"/>
                </a:moveTo>
                <a:lnTo>
                  <a:pt x="266700" y="1435442"/>
                </a:lnTo>
                <a:lnTo>
                  <a:pt x="266700" y="1446872"/>
                </a:lnTo>
                <a:lnTo>
                  <a:pt x="342900" y="1446872"/>
                </a:lnTo>
                <a:lnTo>
                  <a:pt x="342900" y="1435442"/>
                </a:lnTo>
                <a:close/>
              </a:path>
              <a:path w="4576445" h="1447164">
                <a:moveTo>
                  <a:pt x="342900" y="1427822"/>
                </a:moveTo>
                <a:lnTo>
                  <a:pt x="266700" y="1427822"/>
                </a:lnTo>
                <a:lnTo>
                  <a:pt x="266700" y="1431632"/>
                </a:lnTo>
                <a:lnTo>
                  <a:pt x="342900" y="1431632"/>
                </a:lnTo>
                <a:lnTo>
                  <a:pt x="342900" y="1427822"/>
                </a:lnTo>
                <a:close/>
              </a:path>
              <a:path w="4576445" h="1447164">
                <a:moveTo>
                  <a:pt x="351536" y="239293"/>
                </a:moveTo>
                <a:lnTo>
                  <a:pt x="335838" y="164731"/>
                </a:lnTo>
                <a:lnTo>
                  <a:pt x="332105" y="165519"/>
                </a:lnTo>
                <a:lnTo>
                  <a:pt x="347802" y="240080"/>
                </a:lnTo>
                <a:lnTo>
                  <a:pt x="351536" y="239293"/>
                </a:lnTo>
                <a:close/>
              </a:path>
              <a:path w="4576445" h="1447164">
                <a:moveTo>
                  <a:pt x="366445" y="236156"/>
                </a:moveTo>
                <a:lnTo>
                  <a:pt x="350748" y="161594"/>
                </a:lnTo>
                <a:lnTo>
                  <a:pt x="339559" y="163944"/>
                </a:lnTo>
                <a:lnTo>
                  <a:pt x="355257" y="238506"/>
                </a:lnTo>
                <a:lnTo>
                  <a:pt x="366445" y="236156"/>
                </a:lnTo>
                <a:close/>
              </a:path>
              <a:path w="4576445" h="1447164">
                <a:moveTo>
                  <a:pt x="379006" y="369785"/>
                </a:moveTo>
                <a:lnTo>
                  <a:pt x="363308" y="295224"/>
                </a:lnTo>
                <a:lnTo>
                  <a:pt x="359575" y="295998"/>
                </a:lnTo>
                <a:lnTo>
                  <a:pt x="375272" y="370573"/>
                </a:lnTo>
                <a:lnTo>
                  <a:pt x="379006" y="369785"/>
                </a:lnTo>
                <a:close/>
              </a:path>
              <a:path w="4576445" h="1447164">
                <a:moveTo>
                  <a:pt x="393915" y="366649"/>
                </a:moveTo>
                <a:lnTo>
                  <a:pt x="378218" y="292074"/>
                </a:lnTo>
                <a:lnTo>
                  <a:pt x="367030" y="294436"/>
                </a:lnTo>
                <a:lnTo>
                  <a:pt x="382727" y="368998"/>
                </a:lnTo>
                <a:lnTo>
                  <a:pt x="393915" y="366649"/>
                </a:lnTo>
                <a:close/>
              </a:path>
              <a:path w="4576445" h="1447164">
                <a:moveTo>
                  <a:pt x="406476" y="500278"/>
                </a:moveTo>
                <a:lnTo>
                  <a:pt x="390779" y="425704"/>
                </a:lnTo>
                <a:lnTo>
                  <a:pt x="387045" y="426491"/>
                </a:lnTo>
                <a:lnTo>
                  <a:pt x="402742" y="501065"/>
                </a:lnTo>
                <a:lnTo>
                  <a:pt x="406476" y="500278"/>
                </a:lnTo>
                <a:close/>
              </a:path>
              <a:path w="4576445" h="1447164">
                <a:moveTo>
                  <a:pt x="421386" y="497141"/>
                </a:moveTo>
                <a:lnTo>
                  <a:pt x="405688" y="422567"/>
                </a:lnTo>
                <a:lnTo>
                  <a:pt x="394500" y="424929"/>
                </a:lnTo>
                <a:lnTo>
                  <a:pt x="410197" y="499491"/>
                </a:lnTo>
                <a:lnTo>
                  <a:pt x="421386" y="497141"/>
                </a:lnTo>
                <a:close/>
              </a:path>
              <a:path w="4576445" h="1447164">
                <a:moveTo>
                  <a:pt x="433946" y="630770"/>
                </a:moveTo>
                <a:lnTo>
                  <a:pt x="418249" y="556196"/>
                </a:lnTo>
                <a:lnTo>
                  <a:pt x="414515" y="556983"/>
                </a:lnTo>
                <a:lnTo>
                  <a:pt x="430212" y="631545"/>
                </a:lnTo>
                <a:lnTo>
                  <a:pt x="433946" y="630770"/>
                </a:lnTo>
                <a:close/>
              </a:path>
              <a:path w="4576445" h="1447164">
                <a:moveTo>
                  <a:pt x="448856" y="627621"/>
                </a:moveTo>
                <a:lnTo>
                  <a:pt x="433158" y="553059"/>
                </a:lnTo>
                <a:lnTo>
                  <a:pt x="421970" y="555409"/>
                </a:lnTo>
                <a:lnTo>
                  <a:pt x="437680" y="629983"/>
                </a:lnTo>
                <a:lnTo>
                  <a:pt x="448856" y="627621"/>
                </a:lnTo>
                <a:close/>
              </a:path>
              <a:path w="4576445" h="1447164">
                <a:moveTo>
                  <a:pt x="461416" y="761250"/>
                </a:moveTo>
                <a:lnTo>
                  <a:pt x="445719" y="686689"/>
                </a:lnTo>
                <a:lnTo>
                  <a:pt x="441985" y="687476"/>
                </a:lnTo>
                <a:lnTo>
                  <a:pt x="457695" y="762038"/>
                </a:lnTo>
                <a:lnTo>
                  <a:pt x="461416" y="761250"/>
                </a:lnTo>
                <a:close/>
              </a:path>
              <a:path w="4576445" h="1447164">
                <a:moveTo>
                  <a:pt x="476250" y="1435442"/>
                </a:moveTo>
                <a:lnTo>
                  <a:pt x="400050" y="1435442"/>
                </a:lnTo>
                <a:lnTo>
                  <a:pt x="400050" y="1446872"/>
                </a:lnTo>
                <a:lnTo>
                  <a:pt x="476250" y="1446872"/>
                </a:lnTo>
                <a:lnTo>
                  <a:pt x="476250" y="1435442"/>
                </a:lnTo>
                <a:close/>
              </a:path>
              <a:path w="4576445" h="1447164">
                <a:moveTo>
                  <a:pt x="476250" y="1427822"/>
                </a:moveTo>
                <a:lnTo>
                  <a:pt x="400050" y="1427822"/>
                </a:lnTo>
                <a:lnTo>
                  <a:pt x="400050" y="1431632"/>
                </a:lnTo>
                <a:lnTo>
                  <a:pt x="476250" y="1431632"/>
                </a:lnTo>
                <a:lnTo>
                  <a:pt x="476250" y="1427822"/>
                </a:lnTo>
                <a:close/>
              </a:path>
              <a:path w="4576445" h="1447164">
                <a:moveTo>
                  <a:pt x="476326" y="758113"/>
                </a:moveTo>
                <a:lnTo>
                  <a:pt x="460629" y="683552"/>
                </a:lnTo>
                <a:lnTo>
                  <a:pt x="449453" y="685901"/>
                </a:lnTo>
                <a:lnTo>
                  <a:pt x="465150" y="760463"/>
                </a:lnTo>
                <a:lnTo>
                  <a:pt x="476326" y="758113"/>
                </a:lnTo>
                <a:close/>
              </a:path>
              <a:path w="4576445" h="1447164">
                <a:moveTo>
                  <a:pt x="488886" y="891743"/>
                </a:moveTo>
                <a:lnTo>
                  <a:pt x="473189" y="817181"/>
                </a:lnTo>
                <a:lnTo>
                  <a:pt x="469468" y="817968"/>
                </a:lnTo>
                <a:lnTo>
                  <a:pt x="485165" y="892530"/>
                </a:lnTo>
                <a:lnTo>
                  <a:pt x="488886" y="891743"/>
                </a:lnTo>
                <a:close/>
              </a:path>
              <a:path w="4576445" h="1447164">
                <a:moveTo>
                  <a:pt x="503796" y="888606"/>
                </a:moveTo>
                <a:lnTo>
                  <a:pt x="488099" y="814044"/>
                </a:lnTo>
                <a:lnTo>
                  <a:pt x="476923" y="816394"/>
                </a:lnTo>
                <a:lnTo>
                  <a:pt x="492620" y="890955"/>
                </a:lnTo>
                <a:lnTo>
                  <a:pt x="503796" y="888606"/>
                </a:lnTo>
                <a:close/>
              </a:path>
              <a:path w="4576445" h="1447164">
                <a:moveTo>
                  <a:pt x="516356" y="1022235"/>
                </a:moveTo>
                <a:lnTo>
                  <a:pt x="500659" y="947674"/>
                </a:lnTo>
                <a:lnTo>
                  <a:pt x="496938" y="948448"/>
                </a:lnTo>
                <a:lnTo>
                  <a:pt x="512635" y="1023023"/>
                </a:lnTo>
                <a:lnTo>
                  <a:pt x="516356" y="1022235"/>
                </a:lnTo>
                <a:close/>
              </a:path>
              <a:path w="4576445" h="1447164">
                <a:moveTo>
                  <a:pt x="531279" y="1019098"/>
                </a:moveTo>
                <a:lnTo>
                  <a:pt x="515569" y="944524"/>
                </a:lnTo>
                <a:lnTo>
                  <a:pt x="504393" y="946886"/>
                </a:lnTo>
                <a:lnTo>
                  <a:pt x="520090" y="1021448"/>
                </a:lnTo>
                <a:lnTo>
                  <a:pt x="531279" y="1019098"/>
                </a:lnTo>
                <a:close/>
              </a:path>
              <a:path w="4576445" h="1447164">
                <a:moveTo>
                  <a:pt x="543826" y="1152728"/>
                </a:moveTo>
                <a:lnTo>
                  <a:pt x="528129" y="1078153"/>
                </a:lnTo>
                <a:lnTo>
                  <a:pt x="524408" y="1078941"/>
                </a:lnTo>
                <a:lnTo>
                  <a:pt x="540105" y="1153502"/>
                </a:lnTo>
                <a:lnTo>
                  <a:pt x="543826" y="1152728"/>
                </a:lnTo>
                <a:close/>
              </a:path>
              <a:path w="4576445" h="1447164">
                <a:moveTo>
                  <a:pt x="558749" y="1149578"/>
                </a:moveTo>
                <a:lnTo>
                  <a:pt x="543052" y="1075016"/>
                </a:lnTo>
                <a:lnTo>
                  <a:pt x="531863" y="1077379"/>
                </a:lnTo>
                <a:lnTo>
                  <a:pt x="547560" y="1151940"/>
                </a:lnTo>
                <a:lnTo>
                  <a:pt x="558749" y="1149578"/>
                </a:lnTo>
                <a:close/>
              </a:path>
              <a:path w="4576445" h="1447164">
                <a:moveTo>
                  <a:pt x="571309" y="1283208"/>
                </a:moveTo>
                <a:lnTo>
                  <a:pt x="555599" y="1208646"/>
                </a:lnTo>
                <a:lnTo>
                  <a:pt x="551878" y="1209433"/>
                </a:lnTo>
                <a:lnTo>
                  <a:pt x="567575" y="1283995"/>
                </a:lnTo>
                <a:lnTo>
                  <a:pt x="571309" y="1283208"/>
                </a:lnTo>
                <a:close/>
              </a:path>
              <a:path w="4576445" h="1447164">
                <a:moveTo>
                  <a:pt x="586219" y="1280071"/>
                </a:moveTo>
                <a:lnTo>
                  <a:pt x="570522" y="1205509"/>
                </a:lnTo>
                <a:lnTo>
                  <a:pt x="559333" y="1207858"/>
                </a:lnTo>
                <a:lnTo>
                  <a:pt x="575030" y="1282433"/>
                </a:lnTo>
                <a:lnTo>
                  <a:pt x="586219" y="1280071"/>
                </a:lnTo>
                <a:close/>
              </a:path>
              <a:path w="4576445" h="1447164">
                <a:moveTo>
                  <a:pt x="598779" y="1413700"/>
                </a:moveTo>
                <a:lnTo>
                  <a:pt x="583082" y="1339138"/>
                </a:lnTo>
                <a:lnTo>
                  <a:pt x="579348" y="1339926"/>
                </a:lnTo>
                <a:lnTo>
                  <a:pt x="595045" y="1414487"/>
                </a:lnTo>
                <a:lnTo>
                  <a:pt x="598779" y="1413700"/>
                </a:lnTo>
                <a:close/>
              </a:path>
              <a:path w="4576445" h="1447164">
                <a:moveTo>
                  <a:pt x="609600" y="1435442"/>
                </a:moveTo>
                <a:lnTo>
                  <a:pt x="533400" y="1435442"/>
                </a:lnTo>
                <a:lnTo>
                  <a:pt x="533400" y="1446872"/>
                </a:lnTo>
                <a:lnTo>
                  <a:pt x="609600" y="1446872"/>
                </a:lnTo>
                <a:lnTo>
                  <a:pt x="609600" y="1435442"/>
                </a:lnTo>
                <a:close/>
              </a:path>
              <a:path w="4576445" h="1447164">
                <a:moveTo>
                  <a:pt x="609600" y="1427822"/>
                </a:moveTo>
                <a:lnTo>
                  <a:pt x="533400" y="1427822"/>
                </a:lnTo>
                <a:lnTo>
                  <a:pt x="533400" y="1431632"/>
                </a:lnTo>
                <a:lnTo>
                  <a:pt x="609600" y="1431632"/>
                </a:lnTo>
                <a:lnTo>
                  <a:pt x="609600" y="1427822"/>
                </a:lnTo>
                <a:close/>
              </a:path>
              <a:path w="4576445" h="1447164">
                <a:moveTo>
                  <a:pt x="613689" y="1410563"/>
                </a:moveTo>
                <a:lnTo>
                  <a:pt x="597992" y="1336001"/>
                </a:lnTo>
                <a:lnTo>
                  <a:pt x="586803" y="1338351"/>
                </a:lnTo>
                <a:lnTo>
                  <a:pt x="602500" y="1412913"/>
                </a:lnTo>
                <a:lnTo>
                  <a:pt x="613689" y="1410563"/>
                </a:lnTo>
                <a:close/>
              </a:path>
              <a:path w="4576445" h="1447164">
                <a:moveTo>
                  <a:pt x="1477124" y="1307261"/>
                </a:moveTo>
                <a:lnTo>
                  <a:pt x="1465948" y="1304899"/>
                </a:lnTo>
                <a:lnTo>
                  <a:pt x="1450251" y="1379474"/>
                </a:lnTo>
                <a:lnTo>
                  <a:pt x="1461427" y="1381823"/>
                </a:lnTo>
                <a:lnTo>
                  <a:pt x="1477124" y="1307261"/>
                </a:lnTo>
                <a:close/>
              </a:path>
              <a:path w="4576445" h="1447164">
                <a:moveTo>
                  <a:pt x="1484591" y="1308823"/>
                </a:moveTo>
                <a:lnTo>
                  <a:pt x="1480858" y="1308036"/>
                </a:lnTo>
                <a:lnTo>
                  <a:pt x="1465160" y="1382610"/>
                </a:lnTo>
                <a:lnTo>
                  <a:pt x="1468882" y="1383398"/>
                </a:lnTo>
                <a:lnTo>
                  <a:pt x="1484591" y="1308823"/>
                </a:lnTo>
                <a:close/>
              </a:path>
              <a:path w="4576445" h="1447164">
                <a:moveTo>
                  <a:pt x="1504607" y="1176769"/>
                </a:moveTo>
                <a:lnTo>
                  <a:pt x="1493418" y="1174407"/>
                </a:lnTo>
                <a:lnTo>
                  <a:pt x="1477721" y="1248981"/>
                </a:lnTo>
                <a:lnTo>
                  <a:pt x="1488897" y="1251331"/>
                </a:lnTo>
                <a:lnTo>
                  <a:pt x="1504607" y="1176769"/>
                </a:lnTo>
                <a:close/>
              </a:path>
              <a:path w="4576445" h="1447164">
                <a:moveTo>
                  <a:pt x="1512062" y="1178331"/>
                </a:moveTo>
                <a:lnTo>
                  <a:pt x="1508328" y="1177556"/>
                </a:lnTo>
                <a:lnTo>
                  <a:pt x="1492631" y="1252118"/>
                </a:lnTo>
                <a:lnTo>
                  <a:pt x="1496364" y="1252905"/>
                </a:lnTo>
                <a:lnTo>
                  <a:pt x="1512062" y="1178331"/>
                </a:lnTo>
                <a:close/>
              </a:path>
              <a:path w="4576445" h="1447164">
                <a:moveTo>
                  <a:pt x="1524000" y="1435442"/>
                </a:moveTo>
                <a:lnTo>
                  <a:pt x="1447800" y="1435442"/>
                </a:lnTo>
                <a:lnTo>
                  <a:pt x="1447800" y="1446872"/>
                </a:lnTo>
                <a:lnTo>
                  <a:pt x="1524000" y="1446872"/>
                </a:lnTo>
                <a:lnTo>
                  <a:pt x="1524000" y="1435442"/>
                </a:lnTo>
                <a:close/>
              </a:path>
              <a:path w="4576445" h="1447164">
                <a:moveTo>
                  <a:pt x="1524000" y="1427822"/>
                </a:moveTo>
                <a:lnTo>
                  <a:pt x="1447800" y="1427822"/>
                </a:lnTo>
                <a:lnTo>
                  <a:pt x="1447800" y="1431632"/>
                </a:lnTo>
                <a:lnTo>
                  <a:pt x="1524000" y="1431632"/>
                </a:lnTo>
                <a:lnTo>
                  <a:pt x="1524000" y="1427822"/>
                </a:lnTo>
                <a:close/>
              </a:path>
              <a:path w="4576445" h="1447164">
                <a:moveTo>
                  <a:pt x="1532077" y="1046276"/>
                </a:moveTo>
                <a:lnTo>
                  <a:pt x="1520888" y="1043927"/>
                </a:lnTo>
                <a:lnTo>
                  <a:pt x="1505191" y="1118489"/>
                </a:lnTo>
                <a:lnTo>
                  <a:pt x="1516380" y="1120838"/>
                </a:lnTo>
                <a:lnTo>
                  <a:pt x="1532077" y="1046276"/>
                </a:lnTo>
                <a:close/>
              </a:path>
              <a:path w="4576445" h="1447164">
                <a:moveTo>
                  <a:pt x="1539532" y="1047851"/>
                </a:moveTo>
                <a:lnTo>
                  <a:pt x="1535798" y="1047064"/>
                </a:lnTo>
                <a:lnTo>
                  <a:pt x="1520101" y="1121625"/>
                </a:lnTo>
                <a:lnTo>
                  <a:pt x="1523834" y="1122413"/>
                </a:lnTo>
                <a:lnTo>
                  <a:pt x="1539532" y="1047851"/>
                </a:lnTo>
                <a:close/>
              </a:path>
              <a:path w="4576445" h="1447164">
                <a:moveTo>
                  <a:pt x="1559547" y="915784"/>
                </a:moveTo>
                <a:lnTo>
                  <a:pt x="1548358" y="913434"/>
                </a:lnTo>
                <a:lnTo>
                  <a:pt x="1532661" y="987996"/>
                </a:lnTo>
                <a:lnTo>
                  <a:pt x="1543850" y="990358"/>
                </a:lnTo>
                <a:lnTo>
                  <a:pt x="1559547" y="915784"/>
                </a:lnTo>
                <a:close/>
              </a:path>
              <a:path w="4576445" h="1447164">
                <a:moveTo>
                  <a:pt x="1567002" y="917359"/>
                </a:moveTo>
                <a:lnTo>
                  <a:pt x="1563268" y="916571"/>
                </a:lnTo>
                <a:lnTo>
                  <a:pt x="1547571" y="991133"/>
                </a:lnTo>
                <a:lnTo>
                  <a:pt x="1551305" y="991920"/>
                </a:lnTo>
                <a:lnTo>
                  <a:pt x="1567002" y="917359"/>
                </a:lnTo>
                <a:close/>
              </a:path>
              <a:path w="4576445" h="1447164">
                <a:moveTo>
                  <a:pt x="1587017" y="785291"/>
                </a:moveTo>
                <a:lnTo>
                  <a:pt x="1575828" y="782942"/>
                </a:lnTo>
                <a:lnTo>
                  <a:pt x="1560131" y="857504"/>
                </a:lnTo>
                <a:lnTo>
                  <a:pt x="1571320" y="859866"/>
                </a:lnTo>
                <a:lnTo>
                  <a:pt x="1587017" y="785291"/>
                </a:lnTo>
                <a:close/>
              </a:path>
              <a:path w="4576445" h="1447164">
                <a:moveTo>
                  <a:pt x="1594472" y="786866"/>
                </a:moveTo>
                <a:lnTo>
                  <a:pt x="1590738" y="786079"/>
                </a:lnTo>
                <a:lnTo>
                  <a:pt x="1575041" y="860653"/>
                </a:lnTo>
                <a:lnTo>
                  <a:pt x="1578775" y="861428"/>
                </a:lnTo>
                <a:lnTo>
                  <a:pt x="1594472" y="786866"/>
                </a:lnTo>
                <a:close/>
              </a:path>
              <a:path w="4576445" h="1447164">
                <a:moveTo>
                  <a:pt x="1614487" y="654812"/>
                </a:moveTo>
                <a:lnTo>
                  <a:pt x="1603298" y="652449"/>
                </a:lnTo>
                <a:lnTo>
                  <a:pt x="1587601" y="727024"/>
                </a:lnTo>
                <a:lnTo>
                  <a:pt x="1598790" y="729373"/>
                </a:lnTo>
                <a:lnTo>
                  <a:pt x="1614487" y="654812"/>
                </a:lnTo>
                <a:close/>
              </a:path>
              <a:path w="4576445" h="1447164">
                <a:moveTo>
                  <a:pt x="1621942" y="656374"/>
                </a:moveTo>
                <a:lnTo>
                  <a:pt x="1618221" y="655599"/>
                </a:lnTo>
                <a:lnTo>
                  <a:pt x="1602511" y="730161"/>
                </a:lnTo>
                <a:lnTo>
                  <a:pt x="1606245" y="730948"/>
                </a:lnTo>
                <a:lnTo>
                  <a:pt x="1621942" y="656374"/>
                </a:lnTo>
                <a:close/>
              </a:path>
              <a:path w="4576445" h="1447164">
                <a:moveTo>
                  <a:pt x="1641957" y="524319"/>
                </a:moveTo>
                <a:lnTo>
                  <a:pt x="1630768" y="521970"/>
                </a:lnTo>
                <a:lnTo>
                  <a:pt x="1615071" y="596531"/>
                </a:lnTo>
                <a:lnTo>
                  <a:pt x="1626260" y="598881"/>
                </a:lnTo>
                <a:lnTo>
                  <a:pt x="1641957" y="524319"/>
                </a:lnTo>
                <a:close/>
              </a:path>
              <a:path w="4576445" h="1447164">
                <a:moveTo>
                  <a:pt x="1649412" y="525894"/>
                </a:moveTo>
                <a:lnTo>
                  <a:pt x="1645691" y="525106"/>
                </a:lnTo>
                <a:lnTo>
                  <a:pt x="1629994" y="599668"/>
                </a:lnTo>
                <a:lnTo>
                  <a:pt x="1633715" y="600456"/>
                </a:lnTo>
                <a:lnTo>
                  <a:pt x="1649412" y="525894"/>
                </a:lnTo>
                <a:close/>
              </a:path>
              <a:path w="4576445" h="1447164">
                <a:moveTo>
                  <a:pt x="1657350" y="1435442"/>
                </a:moveTo>
                <a:lnTo>
                  <a:pt x="1581150" y="1435442"/>
                </a:lnTo>
                <a:lnTo>
                  <a:pt x="1581150" y="1446872"/>
                </a:lnTo>
                <a:lnTo>
                  <a:pt x="1657350" y="1446872"/>
                </a:lnTo>
                <a:lnTo>
                  <a:pt x="1657350" y="1435442"/>
                </a:lnTo>
                <a:close/>
              </a:path>
              <a:path w="4576445" h="1447164">
                <a:moveTo>
                  <a:pt x="1657350" y="1427822"/>
                </a:moveTo>
                <a:lnTo>
                  <a:pt x="1581150" y="1427822"/>
                </a:lnTo>
                <a:lnTo>
                  <a:pt x="1581150" y="1431632"/>
                </a:lnTo>
                <a:lnTo>
                  <a:pt x="1657350" y="1431632"/>
                </a:lnTo>
                <a:lnTo>
                  <a:pt x="1657350" y="1427822"/>
                </a:lnTo>
                <a:close/>
              </a:path>
              <a:path w="4576445" h="1447164">
                <a:moveTo>
                  <a:pt x="1669427" y="393827"/>
                </a:moveTo>
                <a:lnTo>
                  <a:pt x="1658251" y="391477"/>
                </a:lnTo>
                <a:lnTo>
                  <a:pt x="1642541" y="466039"/>
                </a:lnTo>
                <a:lnTo>
                  <a:pt x="1653730" y="468401"/>
                </a:lnTo>
                <a:lnTo>
                  <a:pt x="1669427" y="393827"/>
                </a:lnTo>
                <a:close/>
              </a:path>
              <a:path w="4576445" h="1447164">
                <a:moveTo>
                  <a:pt x="1676882" y="395401"/>
                </a:moveTo>
                <a:lnTo>
                  <a:pt x="1673161" y="394614"/>
                </a:lnTo>
                <a:lnTo>
                  <a:pt x="1657464" y="469176"/>
                </a:lnTo>
                <a:lnTo>
                  <a:pt x="1661185" y="469963"/>
                </a:lnTo>
                <a:lnTo>
                  <a:pt x="1676882" y="395401"/>
                </a:lnTo>
                <a:close/>
              </a:path>
              <a:path w="4576445" h="1447164">
                <a:moveTo>
                  <a:pt x="1696897" y="263334"/>
                </a:moveTo>
                <a:lnTo>
                  <a:pt x="1685721" y="260985"/>
                </a:lnTo>
                <a:lnTo>
                  <a:pt x="1670024" y="335546"/>
                </a:lnTo>
                <a:lnTo>
                  <a:pt x="1681200" y="337908"/>
                </a:lnTo>
                <a:lnTo>
                  <a:pt x="1696897" y="263334"/>
                </a:lnTo>
                <a:close/>
              </a:path>
              <a:path w="4576445" h="1447164">
                <a:moveTo>
                  <a:pt x="1704352" y="264909"/>
                </a:moveTo>
                <a:lnTo>
                  <a:pt x="1700631" y="264121"/>
                </a:lnTo>
                <a:lnTo>
                  <a:pt x="1684934" y="338683"/>
                </a:lnTo>
                <a:lnTo>
                  <a:pt x="1688655" y="339471"/>
                </a:lnTo>
                <a:lnTo>
                  <a:pt x="1704352" y="264909"/>
                </a:lnTo>
                <a:close/>
              </a:path>
              <a:path w="4576445" h="1447164">
                <a:moveTo>
                  <a:pt x="1724367" y="132854"/>
                </a:moveTo>
                <a:lnTo>
                  <a:pt x="1713191" y="130492"/>
                </a:lnTo>
                <a:lnTo>
                  <a:pt x="1697494" y="205066"/>
                </a:lnTo>
                <a:lnTo>
                  <a:pt x="1708670" y="207416"/>
                </a:lnTo>
                <a:lnTo>
                  <a:pt x="1724367" y="132854"/>
                </a:lnTo>
                <a:close/>
              </a:path>
              <a:path w="4576445" h="1447164">
                <a:moveTo>
                  <a:pt x="1731835" y="134416"/>
                </a:moveTo>
                <a:lnTo>
                  <a:pt x="1728101" y="133629"/>
                </a:lnTo>
                <a:lnTo>
                  <a:pt x="1712404" y="208203"/>
                </a:lnTo>
                <a:lnTo>
                  <a:pt x="1716125" y="208991"/>
                </a:lnTo>
                <a:lnTo>
                  <a:pt x="1731835" y="134416"/>
                </a:lnTo>
                <a:close/>
              </a:path>
              <a:path w="4576445" h="1447164">
                <a:moveTo>
                  <a:pt x="1751850" y="2362"/>
                </a:moveTo>
                <a:lnTo>
                  <a:pt x="1740662" y="0"/>
                </a:lnTo>
                <a:lnTo>
                  <a:pt x="1724964" y="74574"/>
                </a:lnTo>
                <a:lnTo>
                  <a:pt x="1736140" y="76923"/>
                </a:lnTo>
                <a:lnTo>
                  <a:pt x="1751850" y="2362"/>
                </a:lnTo>
                <a:close/>
              </a:path>
              <a:path w="4576445" h="1447164">
                <a:moveTo>
                  <a:pt x="1771865" y="108800"/>
                </a:moveTo>
                <a:lnTo>
                  <a:pt x="1756321" y="35026"/>
                </a:lnTo>
                <a:lnTo>
                  <a:pt x="1756156" y="34239"/>
                </a:lnTo>
                <a:lnTo>
                  <a:pt x="1752765" y="34963"/>
                </a:lnTo>
                <a:lnTo>
                  <a:pt x="1759305" y="3924"/>
                </a:lnTo>
                <a:lnTo>
                  <a:pt x="1755571" y="3149"/>
                </a:lnTo>
                <a:lnTo>
                  <a:pt x="1739874" y="77711"/>
                </a:lnTo>
                <a:lnTo>
                  <a:pt x="1743608" y="78498"/>
                </a:lnTo>
                <a:lnTo>
                  <a:pt x="1752587" y="35788"/>
                </a:lnTo>
                <a:lnTo>
                  <a:pt x="1768132" y="109588"/>
                </a:lnTo>
                <a:lnTo>
                  <a:pt x="1771865" y="108800"/>
                </a:lnTo>
                <a:close/>
              </a:path>
              <a:path w="4576445" h="1447164">
                <a:moveTo>
                  <a:pt x="1786775" y="105664"/>
                </a:moveTo>
                <a:lnTo>
                  <a:pt x="1771078" y="31102"/>
                </a:lnTo>
                <a:lnTo>
                  <a:pt x="1759889" y="33451"/>
                </a:lnTo>
                <a:lnTo>
                  <a:pt x="1775587" y="108026"/>
                </a:lnTo>
                <a:lnTo>
                  <a:pt x="1786775" y="105664"/>
                </a:lnTo>
                <a:close/>
              </a:path>
              <a:path w="4576445" h="1447164">
                <a:moveTo>
                  <a:pt x="1790700" y="1435442"/>
                </a:moveTo>
                <a:lnTo>
                  <a:pt x="1714500" y="1435442"/>
                </a:lnTo>
                <a:lnTo>
                  <a:pt x="1714500" y="1446872"/>
                </a:lnTo>
                <a:lnTo>
                  <a:pt x="1790700" y="1446872"/>
                </a:lnTo>
                <a:lnTo>
                  <a:pt x="1790700" y="1435442"/>
                </a:lnTo>
                <a:close/>
              </a:path>
              <a:path w="4576445" h="1447164">
                <a:moveTo>
                  <a:pt x="1790700" y="1427822"/>
                </a:moveTo>
                <a:lnTo>
                  <a:pt x="1714500" y="1427822"/>
                </a:lnTo>
                <a:lnTo>
                  <a:pt x="1714500" y="1431632"/>
                </a:lnTo>
                <a:lnTo>
                  <a:pt x="1790700" y="1431632"/>
                </a:lnTo>
                <a:lnTo>
                  <a:pt x="1790700" y="1427822"/>
                </a:lnTo>
                <a:close/>
              </a:path>
              <a:path w="4576445" h="1447164">
                <a:moveTo>
                  <a:pt x="1799336" y="239293"/>
                </a:moveTo>
                <a:lnTo>
                  <a:pt x="1783638" y="164731"/>
                </a:lnTo>
                <a:lnTo>
                  <a:pt x="1779905" y="165519"/>
                </a:lnTo>
                <a:lnTo>
                  <a:pt x="1795602" y="240080"/>
                </a:lnTo>
                <a:lnTo>
                  <a:pt x="1799336" y="239293"/>
                </a:lnTo>
                <a:close/>
              </a:path>
              <a:path w="4576445" h="1447164">
                <a:moveTo>
                  <a:pt x="1814245" y="236156"/>
                </a:moveTo>
                <a:lnTo>
                  <a:pt x="1798548" y="161594"/>
                </a:lnTo>
                <a:lnTo>
                  <a:pt x="1787359" y="163944"/>
                </a:lnTo>
                <a:lnTo>
                  <a:pt x="1803057" y="238506"/>
                </a:lnTo>
                <a:lnTo>
                  <a:pt x="1814245" y="236156"/>
                </a:lnTo>
                <a:close/>
              </a:path>
              <a:path w="4576445" h="1447164">
                <a:moveTo>
                  <a:pt x="1826806" y="369785"/>
                </a:moveTo>
                <a:lnTo>
                  <a:pt x="1811108" y="295224"/>
                </a:lnTo>
                <a:lnTo>
                  <a:pt x="1807375" y="295998"/>
                </a:lnTo>
                <a:lnTo>
                  <a:pt x="1823072" y="370573"/>
                </a:lnTo>
                <a:lnTo>
                  <a:pt x="1826806" y="369785"/>
                </a:lnTo>
                <a:close/>
              </a:path>
              <a:path w="4576445" h="1447164">
                <a:moveTo>
                  <a:pt x="1841715" y="366649"/>
                </a:moveTo>
                <a:lnTo>
                  <a:pt x="1826018" y="292074"/>
                </a:lnTo>
                <a:lnTo>
                  <a:pt x="1814830" y="294436"/>
                </a:lnTo>
                <a:lnTo>
                  <a:pt x="1830527" y="368998"/>
                </a:lnTo>
                <a:lnTo>
                  <a:pt x="1841715" y="366649"/>
                </a:lnTo>
                <a:close/>
              </a:path>
              <a:path w="4576445" h="1447164">
                <a:moveTo>
                  <a:pt x="1854276" y="500278"/>
                </a:moveTo>
                <a:lnTo>
                  <a:pt x="1838579" y="425704"/>
                </a:lnTo>
                <a:lnTo>
                  <a:pt x="1834845" y="426491"/>
                </a:lnTo>
                <a:lnTo>
                  <a:pt x="1850542" y="501065"/>
                </a:lnTo>
                <a:lnTo>
                  <a:pt x="1854276" y="500278"/>
                </a:lnTo>
                <a:close/>
              </a:path>
              <a:path w="4576445" h="1447164">
                <a:moveTo>
                  <a:pt x="1869186" y="497141"/>
                </a:moveTo>
                <a:lnTo>
                  <a:pt x="1853488" y="422567"/>
                </a:lnTo>
                <a:lnTo>
                  <a:pt x="1842300" y="424929"/>
                </a:lnTo>
                <a:lnTo>
                  <a:pt x="1857997" y="499491"/>
                </a:lnTo>
                <a:lnTo>
                  <a:pt x="1869186" y="497141"/>
                </a:lnTo>
                <a:close/>
              </a:path>
              <a:path w="4576445" h="1447164">
                <a:moveTo>
                  <a:pt x="1881746" y="630770"/>
                </a:moveTo>
                <a:lnTo>
                  <a:pt x="1866049" y="556196"/>
                </a:lnTo>
                <a:lnTo>
                  <a:pt x="1862315" y="556983"/>
                </a:lnTo>
                <a:lnTo>
                  <a:pt x="1878012" y="631545"/>
                </a:lnTo>
                <a:lnTo>
                  <a:pt x="1881746" y="630770"/>
                </a:lnTo>
                <a:close/>
              </a:path>
              <a:path w="4576445" h="1447164">
                <a:moveTo>
                  <a:pt x="1896656" y="627621"/>
                </a:moveTo>
                <a:lnTo>
                  <a:pt x="1880958" y="553059"/>
                </a:lnTo>
                <a:lnTo>
                  <a:pt x="1869770" y="555409"/>
                </a:lnTo>
                <a:lnTo>
                  <a:pt x="1885480" y="629983"/>
                </a:lnTo>
                <a:lnTo>
                  <a:pt x="1896656" y="627621"/>
                </a:lnTo>
                <a:close/>
              </a:path>
              <a:path w="4576445" h="1447164">
                <a:moveTo>
                  <a:pt x="1909216" y="761250"/>
                </a:moveTo>
                <a:lnTo>
                  <a:pt x="1893519" y="686689"/>
                </a:lnTo>
                <a:lnTo>
                  <a:pt x="1889785" y="687476"/>
                </a:lnTo>
                <a:lnTo>
                  <a:pt x="1905482" y="762038"/>
                </a:lnTo>
                <a:lnTo>
                  <a:pt x="1909216" y="761250"/>
                </a:lnTo>
                <a:close/>
              </a:path>
              <a:path w="4576445" h="1447164">
                <a:moveTo>
                  <a:pt x="1924050" y="1435442"/>
                </a:moveTo>
                <a:lnTo>
                  <a:pt x="1847850" y="1435442"/>
                </a:lnTo>
                <a:lnTo>
                  <a:pt x="1847850" y="1446872"/>
                </a:lnTo>
                <a:lnTo>
                  <a:pt x="1924050" y="1446872"/>
                </a:lnTo>
                <a:lnTo>
                  <a:pt x="1924050" y="1435442"/>
                </a:lnTo>
                <a:close/>
              </a:path>
              <a:path w="4576445" h="1447164">
                <a:moveTo>
                  <a:pt x="1924050" y="1427822"/>
                </a:moveTo>
                <a:lnTo>
                  <a:pt x="1847850" y="1427822"/>
                </a:lnTo>
                <a:lnTo>
                  <a:pt x="1847850" y="1431632"/>
                </a:lnTo>
                <a:lnTo>
                  <a:pt x="1924050" y="1431632"/>
                </a:lnTo>
                <a:lnTo>
                  <a:pt x="1924050" y="1427822"/>
                </a:lnTo>
                <a:close/>
              </a:path>
              <a:path w="4576445" h="1447164">
                <a:moveTo>
                  <a:pt x="1924126" y="758113"/>
                </a:moveTo>
                <a:lnTo>
                  <a:pt x="1908429" y="683552"/>
                </a:lnTo>
                <a:lnTo>
                  <a:pt x="1897253" y="685901"/>
                </a:lnTo>
                <a:lnTo>
                  <a:pt x="1912950" y="760463"/>
                </a:lnTo>
                <a:lnTo>
                  <a:pt x="1924126" y="758113"/>
                </a:lnTo>
                <a:close/>
              </a:path>
              <a:path w="4576445" h="1447164">
                <a:moveTo>
                  <a:pt x="1936686" y="891743"/>
                </a:moveTo>
                <a:lnTo>
                  <a:pt x="1920989" y="817181"/>
                </a:lnTo>
                <a:lnTo>
                  <a:pt x="1917268" y="817968"/>
                </a:lnTo>
                <a:lnTo>
                  <a:pt x="1932965" y="892530"/>
                </a:lnTo>
                <a:lnTo>
                  <a:pt x="1936686" y="891743"/>
                </a:lnTo>
                <a:close/>
              </a:path>
              <a:path w="4576445" h="1447164">
                <a:moveTo>
                  <a:pt x="1951596" y="888606"/>
                </a:moveTo>
                <a:lnTo>
                  <a:pt x="1935899" y="814044"/>
                </a:lnTo>
                <a:lnTo>
                  <a:pt x="1924723" y="816394"/>
                </a:lnTo>
                <a:lnTo>
                  <a:pt x="1940420" y="890955"/>
                </a:lnTo>
                <a:lnTo>
                  <a:pt x="1951596" y="888606"/>
                </a:lnTo>
                <a:close/>
              </a:path>
              <a:path w="4576445" h="1447164">
                <a:moveTo>
                  <a:pt x="1964156" y="1022235"/>
                </a:moveTo>
                <a:lnTo>
                  <a:pt x="1948459" y="947674"/>
                </a:lnTo>
                <a:lnTo>
                  <a:pt x="1944738" y="948448"/>
                </a:lnTo>
                <a:lnTo>
                  <a:pt x="1960435" y="1023023"/>
                </a:lnTo>
                <a:lnTo>
                  <a:pt x="1964156" y="1022235"/>
                </a:lnTo>
                <a:close/>
              </a:path>
              <a:path w="4576445" h="1447164">
                <a:moveTo>
                  <a:pt x="1979079" y="1019098"/>
                </a:moveTo>
                <a:lnTo>
                  <a:pt x="1963369" y="944524"/>
                </a:lnTo>
                <a:lnTo>
                  <a:pt x="1952193" y="946886"/>
                </a:lnTo>
                <a:lnTo>
                  <a:pt x="1967890" y="1021448"/>
                </a:lnTo>
                <a:lnTo>
                  <a:pt x="1979079" y="1019098"/>
                </a:lnTo>
                <a:close/>
              </a:path>
              <a:path w="4576445" h="1447164">
                <a:moveTo>
                  <a:pt x="1991626" y="1152728"/>
                </a:moveTo>
                <a:lnTo>
                  <a:pt x="1975929" y="1078153"/>
                </a:lnTo>
                <a:lnTo>
                  <a:pt x="1972208" y="1078941"/>
                </a:lnTo>
                <a:lnTo>
                  <a:pt x="1987905" y="1153502"/>
                </a:lnTo>
                <a:lnTo>
                  <a:pt x="1991626" y="1152728"/>
                </a:lnTo>
                <a:close/>
              </a:path>
              <a:path w="4576445" h="1447164">
                <a:moveTo>
                  <a:pt x="2006549" y="1149578"/>
                </a:moveTo>
                <a:lnTo>
                  <a:pt x="1990852" y="1075016"/>
                </a:lnTo>
                <a:lnTo>
                  <a:pt x="1979663" y="1077379"/>
                </a:lnTo>
                <a:lnTo>
                  <a:pt x="1995360" y="1151940"/>
                </a:lnTo>
                <a:lnTo>
                  <a:pt x="2006549" y="1149578"/>
                </a:lnTo>
                <a:close/>
              </a:path>
              <a:path w="4576445" h="1447164">
                <a:moveTo>
                  <a:pt x="2019096" y="1283208"/>
                </a:moveTo>
                <a:lnTo>
                  <a:pt x="2003399" y="1208646"/>
                </a:lnTo>
                <a:lnTo>
                  <a:pt x="1999678" y="1209433"/>
                </a:lnTo>
                <a:lnTo>
                  <a:pt x="2015375" y="1283995"/>
                </a:lnTo>
                <a:lnTo>
                  <a:pt x="2019096" y="1283208"/>
                </a:lnTo>
                <a:close/>
              </a:path>
              <a:path w="4576445" h="1447164">
                <a:moveTo>
                  <a:pt x="2034019" y="1280071"/>
                </a:moveTo>
                <a:lnTo>
                  <a:pt x="2018322" y="1205509"/>
                </a:lnTo>
                <a:lnTo>
                  <a:pt x="2007133" y="1207858"/>
                </a:lnTo>
                <a:lnTo>
                  <a:pt x="2022830" y="1282433"/>
                </a:lnTo>
                <a:lnTo>
                  <a:pt x="2034019" y="1280071"/>
                </a:lnTo>
                <a:close/>
              </a:path>
              <a:path w="4576445" h="1447164">
                <a:moveTo>
                  <a:pt x="2046579" y="1413700"/>
                </a:moveTo>
                <a:lnTo>
                  <a:pt x="2030882" y="1339138"/>
                </a:lnTo>
                <a:lnTo>
                  <a:pt x="2027148" y="1339926"/>
                </a:lnTo>
                <a:lnTo>
                  <a:pt x="2042845" y="1414487"/>
                </a:lnTo>
                <a:lnTo>
                  <a:pt x="2046579" y="1413700"/>
                </a:lnTo>
                <a:close/>
              </a:path>
              <a:path w="4576445" h="1447164">
                <a:moveTo>
                  <a:pt x="2057400" y="1435442"/>
                </a:moveTo>
                <a:lnTo>
                  <a:pt x="1981200" y="1435442"/>
                </a:lnTo>
                <a:lnTo>
                  <a:pt x="1981200" y="1446872"/>
                </a:lnTo>
                <a:lnTo>
                  <a:pt x="2057400" y="1446872"/>
                </a:lnTo>
                <a:lnTo>
                  <a:pt x="2057400" y="1435442"/>
                </a:lnTo>
                <a:close/>
              </a:path>
              <a:path w="4576445" h="1447164">
                <a:moveTo>
                  <a:pt x="2057400" y="1427822"/>
                </a:moveTo>
                <a:lnTo>
                  <a:pt x="1981200" y="1427822"/>
                </a:lnTo>
                <a:lnTo>
                  <a:pt x="1981200" y="1431632"/>
                </a:lnTo>
                <a:lnTo>
                  <a:pt x="2057400" y="1431632"/>
                </a:lnTo>
                <a:lnTo>
                  <a:pt x="2057400" y="1427822"/>
                </a:lnTo>
                <a:close/>
              </a:path>
              <a:path w="4576445" h="1447164">
                <a:moveTo>
                  <a:pt x="2061489" y="1410563"/>
                </a:moveTo>
                <a:lnTo>
                  <a:pt x="2045792" y="1336001"/>
                </a:lnTo>
                <a:lnTo>
                  <a:pt x="2034603" y="1338351"/>
                </a:lnTo>
                <a:lnTo>
                  <a:pt x="2050300" y="1412913"/>
                </a:lnTo>
                <a:lnTo>
                  <a:pt x="2061489" y="1410563"/>
                </a:lnTo>
                <a:close/>
              </a:path>
              <a:path w="4576445" h="1447164">
                <a:moveTo>
                  <a:pt x="2543924" y="1307261"/>
                </a:moveTo>
                <a:lnTo>
                  <a:pt x="2532748" y="1304899"/>
                </a:lnTo>
                <a:lnTo>
                  <a:pt x="2517051" y="1379474"/>
                </a:lnTo>
                <a:lnTo>
                  <a:pt x="2528227" y="1381823"/>
                </a:lnTo>
                <a:lnTo>
                  <a:pt x="2543924" y="1307261"/>
                </a:lnTo>
                <a:close/>
              </a:path>
              <a:path w="4576445" h="1447164">
                <a:moveTo>
                  <a:pt x="2551392" y="1308823"/>
                </a:moveTo>
                <a:lnTo>
                  <a:pt x="2547658" y="1308036"/>
                </a:lnTo>
                <a:lnTo>
                  <a:pt x="2531961" y="1382610"/>
                </a:lnTo>
                <a:lnTo>
                  <a:pt x="2535682" y="1383398"/>
                </a:lnTo>
                <a:lnTo>
                  <a:pt x="2551392" y="1308823"/>
                </a:lnTo>
                <a:close/>
              </a:path>
              <a:path w="4576445" h="1447164">
                <a:moveTo>
                  <a:pt x="2571407" y="1176769"/>
                </a:moveTo>
                <a:lnTo>
                  <a:pt x="2560218" y="1174407"/>
                </a:lnTo>
                <a:lnTo>
                  <a:pt x="2544521" y="1248981"/>
                </a:lnTo>
                <a:lnTo>
                  <a:pt x="2555697" y="1251331"/>
                </a:lnTo>
                <a:lnTo>
                  <a:pt x="2571407" y="1176769"/>
                </a:lnTo>
                <a:close/>
              </a:path>
              <a:path w="4576445" h="1447164">
                <a:moveTo>
                  <a:pt x="2578862" y="1178331"/>
                </a:moveTo>
                <a:lnTo>
                  <a:pt x="2575128" y="1177556"/>
                </a:lnTo>
                <a:lnTo>
                  <a:pt x="2559431" y="1252118"/>
                </a:lnTo>
                <a:lnTo>
                  <a:pt x="2563164" y="1252905"/>
                </a:lnTo>
                <a:lnTo>
                  <a:pt x="2578862" y="1178331"/>
                </a:lnTo>
                <a:close/>
              </a:path>
              <a:path w="4576445" h="1447164">
                <a:moveTo>
                  <a:pt x="2590800" y="1435442"/>
                </a:moveTo>
                <a:lnTo>
                  <a:pt x="2514600" y="1435442"/>
                </a:lnTo>
                <a:lnTo>
                  <a:pt x="2514600" y="1446872"/>
                </a:lnTo>
                <a:lnTo>
                  <a:pt x="2590800" y="1446872"/>
                </a:lnTo>
                <a:lnTo>
                  <a:pt x="2590800" y="1435442"/>
                </a:lnTo>
                <a:close/>
              </a:path>
              <a:path w="4576445" h="1447164">
                <a:moveTo>
                  <a:pt x="2590800" y="1427822"/>
                </a:moveTo>
                <a:lnTo>
                  <a:pt x="2514600" y="1427822"/>
                </a:lnTo>
                <a:lnTo>
                  <a:pt x="2514600" y="1431632"/>
                </a:lnTo>
                <a:lnTo>
                  <a:pt x="2590800" y="1431632"/>
                </a:lnTo>
                <a:lnTo>
                  <a:pt x="2590800" y="1427822"/>
                </a:lnTo>
                <a:close/>
              </a:path>
              <a:path w="4576445" h="1447164">
                <a:moveTo>
                  <a:pt x="2598877" y="1046276"/>
                </a:moveTo>
                <a:lnTo>
                  <a:pt x="2587688" y="1043927"/>
                </a:lnTo>
                <a:lnTo>
                  <a:pt x="2571991" y="1118489"/>
                </a:lnTo>
                <a:lnTo>
                  <a:pt x="2583180" y="1120838"/>
                </a:lnTo>
                <a:lnTo>
                  <a:pt x="2598877" y="1046276"/>
                </a:lnTo>
                <a:close/>
              </a:path>
              <a:path w="4576445" h="1447164">
                <a:moveTo>
                  <a:pt x="2606332" y="1047851"/>
                </a:moveTo>
                <a:lnTo>
                  <a:pt x="2602598" y="1047064"/>
                </a:lnTo>
                <a:lnTo>
                  <a:pt x="2586901" y="1121625"/>
                </a:lnTo>
                <a:lnTo>
                  <a:pt x="2590635" y="1122413"/>
                </a:lnTo>
                <a:lnTo>
                  <a:pt x="2606332" y="1047851"/>
                </a:lnTo>
                <a:close/>
              </a:path>
              <a:path w="4576445" h="1447164">
                <a:moveTo>
                  <a:pt x="2626347" y="915784"/>
                </a:moveTo>
                <a:lnTo>
                  <a:pt x="2615158" y="913434"/>
                </a:lnTo>
                <a:lnTo>
                  <a:pt x="2599461" y="987996"/>
                </a:lnTo>
                <a:lnTo>
                  <a:pt x="2610650" y="990358"/>
                </a:lnTo>
                <a:lnTo>
                  <a:pt x="2626347" y="915784"/>
                </a:lnTo>
                <a:close/>
              </a:path>
              <a:path w="4576445" h="1447164">
                <a:moveTo>
                  <a:pt x="2633802" y="917359"/>
                </a:moveTo>
                <a:lnTo>
                  <a:pt x="2630068" y="916571"/>
                </a:lnTo>
                <a:lnTo>
                  <a:pt x="2614371" y="991133"/>
                </a:lnTo>
                <a:lnTo>
                  <a:pt x="2618105" y="991920"/>
                </a:lnTo>
                <a:lnTo>
                  <a:pt x="2633802" y="917359"/>
                </a:lnTo>
                <a:close/>
              </a:path>
              <a:path w="4576445" h="1447164">
                <a:moveTo>
                  <a:pt x="2653817" y="785291"/>
                </a:moveTo>
                <a:lnTo>
                  <a:pt x="2642628" y="782942"/>
                </a:lnTo>
                <a:lnTo>
                  <a:pt x="2626931" y="857504"/>
                </a:lnTo>
                <a:lnTo>
                  <a:pt x="2638120" y="859866"/>
                </a:lnTo>
                <a:lnTo>
                  <a:pt x="2653817" y="785291"/>
                </a:lnTo>
                <a:close/>
              </a:path>
              <a:path w="4576445" h="1447164">
                <a:moveTo>
                  <a:pt x="2661272" y="786866"/>
                </a:moveTo>
                <a:lnTo>
                  <a:pt x="2657538" y="786079"/>
                </a:lnTo>
                <a:lnTo>
                  <a:pt x="2641841" y="860653"/>
                </a:lnTo>
                <a:lnTo>
                  <a:pt x="2645575" y="861428"/>
                </a:lnTo>
                <a:lnTo>
                  <a:pt x="2661272" y="786866"/>
                </a:lnTo>
                <a:close/>
              </a:path>
              <a:path w="4576445" h="1447164">
                <a:moveTo>
                  <a:pt x="2681287" y="654812"/>
                </a:moveTo>
                <a:lnTo>
                  <a:pt x="2670098" y="652449"/>
                </a:lnTo>
                <a:lnTo>
                  <a:pt x="2654401" y="727024"/>
                </a:lnTo>
                <a:lnTo>
                  <a:pt x="2665590" y="729373"/>
                </a:lnTo>
                <a:lnTo>
                  <a:pt x="2681287" y="654812"/>
                </a:lnTo>
                <a:close/>
              </a:path>
              <a:path w="4576445" h="1447164">
                <a:moveTo>
                  <a:pt x="2688742" y="656374"/>
                </a:moveTo>
                <a:lnTo>
                  <a:pt x="2685021" y="655599"/>
                </a:lnTo>
                <a:lnTo>
                  <a:pt x="2669311" y="730161"/>
                </a:lnTo>
                <a:lnTo>
                  <a:pt x="2673045" y="730948"/>
                </a:lnTo>
                <a:lnTo>
                  <a:pt x="2688742" y="656374"/>
                </a:lnTo>
                <a:close/>
              </a:path>
              <a:path w="4576445" h="1447164">
                <a:moveTo>
                  <a:pt x="2708757" y="524319"/>
                </a:moveTo>
                <a:lnTo>
                  <a:pt x="2697569" y="521970"/>
                </a:lnTo>
                <a:lnTo>
                  <a:pt x="2681871" y="596531"/>
                </a:lnTo>
                <a:lnTo>
                  <a:pt x="2693060" y="598881"/>
                </a:lnTo>
                <a:lnTo>
                  <a:pt x="2708757" y="524319"/>
                </a:lnTo>
                <a:close/>
              </a:path>
              <a:path w="4576445" h="1447164">
                <a:moveTo>
                  <a:pt x="2716212" y="525894"/>
                </a:moveTo>
                <a:lnTo>
                  <a:pt x="2712491" y="525106"/>
                </a:lnTo>
                <a:lnTo>
                  <a:pt x="2696794" y="599668"/>
                </a:lnTo>
                <a:lnTo>
                  <a:pt x="2700515" y="600456"/>
                </a:lnTo>
                <a:lnTo>
                  <a:pt x="2716212" y="525894"/>
                </a:lnTo>
                <a:close/>
              </a:path>
              <a:path w="4576445" h="1447164">
                <a:moveTo>
                  <a:pt x="2724150" y="1435442"/>
                </a:moveTo>
                <a:lnTo>
                  <a:pt x="2647950" y="1435442"/>
                </a:lnTo>
                <a:lnTo>
                  <a:pt x="2647950" y="1446872"/>
                </a:lnTo>
                <a:lnTo>
                  <a:pt x="2724150" y="1446872"/>
                </a:lnTo>
                <a:lnTo>
                  <a:pt x="2724150" y="1435442"/>
                </a:lnTo>
                <a:close/>
              </a:path>
              <a:path w="4576445" h="1447164">
                <a:moveTo>
                  <a:pt x="2724150" y="1427822"/>
                </a:moveTo>
                <a:lnTo>
                  <a:pt x="2647950" y="1427822"/>
                </a:lnTo>
                <a:lnTo>
                  <a:pt x="2647950" y="1431632"/>
                </a:lnTo>
                <a:lnTo>
                  <a:pt x="2724150" y="1431632"/>
                </a:lnTo>
                <a:lnTo>
                  <a:pt x="2724150" y="1427822"/>
                </a:lnTo>
                <a:close/>
              </a:path>
              <a:path w="4576445" h="1447164">
                <a:moveTo>
                  <a:pt x="2736227" y="393827"/>
                </a:moveTo>
                <a:lnTo>
                  <a:pt x="2725051" y="391477"/>
                </a:lnTo>
                <a:lnTo>
                  <a:pt x="2709341" y="466039"/>
                </a:lnTo>
                <a:lnTo>
                  <a:pt x="2720530" y="468401"/>
                </a:lnTo>
                <a:lnTo>
                  <a:pt x="2736227" y="393827"/>
                </a:lnTo>
                <a:close/>
              </a:path>
              <a:path w="4576445" h="1447164">
                <a:moveTo>
                  <a:pt x="2743682" y="395401"/>
                </a:moveTo>
                <a:lnTo>
                  <a:pt x="2739961" y="394614"/>
                </a:lnTo>
                <a:lnTo>
                  <a:pt x="2724264" y="469176"/>
                </a:lnTo>
                <a:lnTo>
                  <a:pt x="2727985" y="469963"/>
                </a:lnTo>
                <a:lnTo>
                  <a:pt x="2743682" y="395401"/>
                </a:lnTo>
                <a:close/>
              </a:path>
              <a:path w="4576445" h="1447164">
                <a:moveTo>
                  <a:pt x="2763697" y="263334"/>
                </a:moveTo>
                <a:lnTo>
                  <a:pt x="2752521" y="260985"/>
                </a:lnTo>
                <a:lnTo>
                  <a:pt x="2736824" y="335546"/>
                </a:lnTo>
                <a:lnTo>
                  <a:pt x="2748000" y="337908"/>
                </a:lnTo>
                <a:lnTo>
                  <a:pt x="2763697" y="263334"/>
                </a:lnTo>
                <a:close/>
              </a:path>
              <a:path w="4576445" h="1447164">
                <a:moveTo>
                  <a:pt x="2771152" y="264909"/>
                </a:moveTo>
                <a:lnTo>
                  <a:pt x="2767431" y="264121"/>
                </a:lnTo>
                <a:lnTo>
                  <a:pt x="2751734" y="338683"/>
                </a:lnTo>
                <a:lnTo>
                  <a:pt x="2755455" y="339471"/>
                </a:lnTo>
                <a:lnTo>
                  <a:pt x="2771152" y="264909"/>
                </a:lnTo>
                <a:close/>
              </a:path>
              <a:path w="4576445" h="1447164">
                <a:moveTo>
                  <a:pt x="2791168" y="132854"/>
                </a:moveTo>
                <a:lnTo>
                  <a:pt x="2779992" y="130492"/>
                </a:lnTo>
                <a:lnTo>
                  <a:pt x="2764294" y="205066"/>
                </a:lnTo>
                <a:lnTo>
                  <a:pt x="2775470" y="207416"/>
                </a:lnTo>
                <a:lnTo>
                  <a:pt x="2791168" y="132854"/>
                </a:lnTo>
                <a:close/>
              </a:path>
              <a:path w="4576445" h="1447164">
                <a:moveTo>
                  <a:pt x="2798635" y="134416"/>
                </a:moveTo>
                <a:lnTo>
                  <a:pt x="2794901" y="133629"/>
                </a:lnTo>
                <a:lnTo>
                  <a:pt x="2779204" y="208203"/>
                </a:lnTo>
                <a:lnTo>
                  <a:pt x="2782925" y="208991"/>
                </a:lnTo>
                <a:lnTo>
                  <a:pt x="2798635" y="134416"/>
                </a:lnTo>
                <a:close/>
              </a:path>
              <a:path w="4576445" h="1447164">
                <a:moveTo>
                  <a:pt x="2818650" y="2362"/>
                </a:moveTo>
                <a:lnTo>
                  <a:pt x="2807462" y="0"/>
                </a:lnTo>
                <a:lnTo>
                  <a:pt x="2791764" y="74574"/>
                </a:lnTo>
                <a:lnTo>
                  <a:pt x="2802940" y="76923"/>
                </a:lnTo>
                <a:lnTo>
                  <a:pt x="2818650" y="2362"/>
                </a:lnTo>
                <a:close/>
              </a:path>
              <a:path w="4576445" h="1447164">
                <a:moveTo>
                  <a:pt x="2838666" y="108800"/>
                </a:moveTo>
                <a:lnTo>
                  <a:pt x="2823121" y="35026"/>
                </a:lnTo>
                <a:lnTo>
                  <a:pt x="2822956" y="34239"/>
                </a:lnTo>
                <a:lnTo>
                  <a:pt x="2819565" y="34963"/>
                </a:lnTo>
                <a:lnTo>
                  <a:pt x="2826105" y="3924"/>
                </a:lnTo>
                <a:lnTo>
                  <a:pt x="2822371" y="3149"/>
                </a:lnTo>
                <a:lnTo>
                  <a:pt x="2806674" y="77711"/>
                </a:lnTo>
                <a:lnTo>
                  <a:pt x="2810408" y="78498"/>
                </a:lnTo>
                <a:lnTo>
                  <a:pt x="2819387" y="35788"/>
                </a:lnTo>
                <a:lnTo>
                  <a:pt x="2834932" y="109588"/>
                </a:lnTo>
                <a:lnTo>
                  <a:pt x="2838666" y="108800"/>
                </a:lnTo>
                <a:close/>
              </a:path>
              <a:path w="4576445" h="1447164">
                <a:moveTo>
                  <a:pt x="2853575" y="105664"/>
                </a:moveTo>
                <a:lnTo>
                  <a:pt x="2837878" y="31102"/>
                </a:lnTo>
                <a:lnTo>
                  <a:pt x="2826689" y="33451"/>
                </a:lnTo>
                <a:lnTo>
                  <a:pt x="2842387" y="108026"/>
                </a:lnTo>
                <a:lnTo>
                  <a:pt x="2853575" y="105664"/>
                </a:lnTo>
                <a:close/>
              </a:path>
              <a:path w="4576445" h="1447164">
                <a:moveTo>
                  <a:pt x="2857500" y="1435442"/>
                </a:moveTo>
                <a:lnTo>
                  <a:pt x="2781300" y="1435442"/>
                </a:lnTo>
                <a:lnTo>
                  <a:pt x="2781300" y="1446872"/>
                </a:lnTo>
                <a:lnTo>
                  <a:pt x="2857500" y="1446872"/>
                </a:lnTo>
                <a:lnTo>
                  <a:pt x="2857500" y="1435442"/>
                </a:lnTo>
                <a:close/>
              </a:path>
              <a:path w="4576445" h="1447164">
                <a:moveTo>
                  <a:pt x="2857500" y="1427822"/>
                </a:moveTo>
                <a:lnTo>
                  <a:pt x="2781300" y="1427822"/>
                </a:lnTo>
                <a:lnTo>
                  <a:pt x="2781300" y="1431632"/>
                </a:lnTo>
                <a:lnTo>
                  <a:pt x="2857500" y="1431632"/>
                </a:lnTo>
                <a:lnTo>
                  <a:pt x="2857500" y="1427822"/>
                </a:lnTo>
                <a:close/>
              </a:path>
              <a:path w="4576445" h="1447164">
                <a:moveTo>
                  <a:pt x="2866136" y="239293"/>
                </a:moveTo>
                <a:lnTo>
                  <a:pt x="2850438" y="164731"/>
                </a:lnTo>
                <a:lnTo>
                  <a:pt x="2846705" y="165519"/>
                </a:lnTo>
                <a:lnTo>
                  <a:pt x="2862402" y="240080"/>
                </a:lnTo>
                <a:lnTo>
                  <a:pt x="2866136" y="239293"/>
                </a:lnTo>
                <a:close/>
              </a:path>
              <a:path w="4576445" h="1447164">
                <a:moveTo>
                  <a:pt x="2881045" y="236156"/>
                </a:moveTo>
                <a:lnTo>
                  <a:pt x="2865348" y="161594"/>
                </a:lnTo>
                <a:lnTo>
                  <a:pt x="2854160" y="163944"/>
                </a:lnTo>
                <a:lnTo>
                  <a:pt x="2869857" y="238506"/>
                </a:lnTo>
                <a:lnTo>
                  <a:pt x="2881045" y="236156"/>
                </a:lnTo>
                <a:close/>
              </a:path>
              <a:path w="4576445" h="1447164">
                <a:moveTo>
                  <a:pt x="2893606" y="369785"/>
                </a:moveTo>
                <a:lnTo>
                  <a:pt x="2877909" y="295224"/>
                </a:lnTo>
                <a:lnTo>
                  <a:pt x="2874175" y="295998"/>
                </a:lnTo>
                <a:lnTo>
                  <a:pt x="2889872" y="370573"/>
                </a:lnTo>
                <a:lnTo>
                  <a:pt x="2893606" y="369785"/>
                </a:lnTo>
                <a:close/>
              </a:path>
              <a:path w="4576445" h="1447164">
                <a:moveTo>
                  <a:pt x="2908516" y="366649"/>
                </a:moveTo>
                <a:lnTo>
                  <a:pt x="2892818" y="292074"/>
                </a:lnTo>
                <a:lnTo>
                  <a:pt x="2881630" y="294436"/>
                </a:lnTo>
                <a:lnTo>
                  <a:pt x="2897327" y="368998"/>
                </a:lnTo>
                <a:lnTo>
                  <a:pt x="2908516" y="366649"/>
                </a:lnTo>
                <a:close/>
              </a:path>
              <a:path w="4576445" h="1447164">
                <a:moveTo>
                  <a:pt x="2921076" y="500278"/>
                </a:moveTo>
                <a:lnTo>
                  <a:pt x="2905379" y="425704"/>
                </a:lnTo>
                <a:lnTo>
                  <a:pt x="2901645" y="426491"/>
                </a:lnTo>
                <a:lnTo>
                  <a:pt x="2917342" y="501065"/>
                </a:lnTo>
                <a:lnTo>
                  <a:pt x="2921076" y="500278"/>
                </a:lnTo>
                <a:close/>
              </a:path>
              <a:path w="4576445" h="1447164">
                <a:moveTo>
                  <a:pt x="2935986" y="497141"/>
                </a:moveTo>
                <a:lnTo>
                  <a:pt x="2920288" y="422567"/>
                </a:lnTo>
                <a:lnTo>
                  <a:pt x="2909100" y="424929"/>
                </a:lnTo>
                <a:lnTo>
                  <a:pt x="2924797" y="499491"/>
                </a:lnTo>
                <a:lnTo>
                  <a:pt x="2935986" y="497141"/>
                </a:lnTo>
                <a:close/>
              </a:path>
              <a:path w="4576445" h="1447164">
                <a:moveTo>
                  <a:pt x="2948546" y="630770"/>
                </a:moveTo>
                <a:lnTo>
                  <a:pt x="2932849" y="556196"/>
                </a:lnTo>
                <a:lnTo>
                  <a:pt x="2929115" y="556983"/>
                </a:lnTo>
                <a:lnTo>
                  <a:pt x="2944812" y="631545"/>
                </a:lnTo>
                <a:lnTo>
                  <a:pt x="2948546" y="630770"/>
                </a:lnTo>
                <a:close/>
              </a:path>
              <a:path w="4576445" h="1447164">
                <a:moveTo>
                  <a:pt x="2963456" y="627621"/>
                </a:moveTo>
                <a:lnTo>
                  <a:pt x="2947759" y="553059"/>
                </a:lnTo>
                <a:lnTo>
                  <a:pt x="2936570" y="555409"/>
                </a:lnTo>
                <a:lnTo>
                  <a:pt x="2952280" y="629983"/>
                </a:lnTo>
                <a:lnTo>
                  <a:pt x="2963456" y="627621"/>
                </a:lnTo>
                <a:close/>
              </a:path>
              <a:path w="4576445" h="1447164">
                <a:moveTo>
                  <a:pt x="2976016" y="761250"/>
                </a:moveTo>
                <a:lnTo>
                  <a:pt x="2960319" y="686689"/>
                </a:lnTo>
                <a:lnTo>
                  <a:pt x="2956585" y="687476"/>
                </a:lnTo>
                <a:lnTo>
                  <a:pt x="2972282" y="762038"/>
                </a:lnTo>
                <a:lnTo>
                  <a:pt x="2976016" y="761250"/>
                </a:lnTo>
                <a:close/>
              </a:path>
              <a:path w="4576445" h="1447164">
                <a:moveTo>
                  <a:pt x="2990850" y="1435442"/>
                </a:moveTo>
                <a:lnTo>
                  <a:pt x="2914650" y="1435442"/>
                </a:lnTo>
                <a:lnTo>
                  <a:pt x="2914650" y="1446872"/>
                </a:lnTo>
                <a:lnTo>
                  <a:pt x="2990850" y="1446872"/>
                </a:lnTo>
                <a:lnTo>
                  <a:pt x="2990850" y="1435442"/>
                </a:lnTo>
                <a:close/>
              </a:path>
              <a:path w="4576445" h="1447164">
                <a:moveTo>
                  <a:pt x="2990850" y="1427822"/>
                </a:moveTo>
                <a:lnTo>
                  <a:pt x="2914650" y="1427822"/>
                </a:lnTo>
                <a:lnTo>
                  <a:pt x="2914650" y="1431632"/>
                </a:lnTo>
                <a:lnTo>
                  <a:pt x="2990850" y="1431632"/>
                </a:lnTo>
                <a:lnTo>
                  <a:pt x="2990850" y="1427822"/>
                </a:lnTo>
                <a:close/>
              </a:path>
              <a:path w="4576445" h="1447164">
                <a:moveTo>
                  <a:pt x="2990926" y="758113"/>
                </a:moveTo>
                <a:lnTo>
                  <a:pt x="2975229" y="683552"/>
                </a:lnTo>
                <a:lnTo>
                  <a:pt x="2964053" y="685901"/>
                </a:lnTo>
                <a:lnTo>
                  <a:pt x="2979750" y="760463"/>
                </a:lnTo>
                <a:lnTo>
                  <a:pt x="2990926" y="758113"/>
                </a:lnTo>
                <a:close/>
              </a:path>
              <a:path w="4576445" h="1447164">
                <a:moveTo>
                  <a:pt x="3003486" y="891743"/>
                </a:moveTo>
                <a:lnTo>
                  <a:pt x="2987789" y="817181"/>
                </a:lnTo>
                <a:lnTo>
                  <a:pt x="2984068" y="817968"/>
                </a:lnTo>
                <a:lnTo>
                  <a:pt x="2999765" y="892530"/>
                </a:lnTo>
                <a:lnTo>
                  <a:pt x="3003486" y="891743"/>
                </a:lnTo>
                <a:close/>
              </a:path>
              <a:path w="4576445" h="1447164">
                <a:moveTo>
                  <a:pt x="3018396" y="888606"/>
                </a:moveTo>
                <a:lnTo>
                  <a:pt x="3002699" y="814044"/>
                </a:lnTo>
                <a:lnTo>
                  <a:pt x="2991523" y="816394"/>
                </a:lnTo>
                <a:lnTo>
                  <a:pt x="3007220" y="890955"/>
                </a:lnTo>
                <a:lnTo>
                  <a:pt x="3018396" y="888606"/>
                </a:lnTo>
                <a:close/>
              </a:path>
              <a:path w="4576445" h="1447164">
                <a:moveTo>
                  <a:pt x="3030956" y="1022235"/>
                </a:moveTo>
                <a:lnTo>
                  <a:pt x="3015259" y="947674"/>
                </a:lnTo>
                <a:lnTo>
                  <a:pt x="3011538" y="948448"/>
                </a:lnTo>
                <a:lnTo>
                  <a:pt x="3027235" y="1023023"/>
                </a:lnTo>
                <a:lnTo>
                  <a:pt x="3030956" y="1022235"/>
                </a:lnTo>
                <a:close/>
              </a:path>
              <a:path w="4576445" h="1447164">
                <a:moveTo>
                  <a:pt x="3045879" y="1019098"/>
                </a:moveTo>
                <a:lnTo>
                  <a:pt x="3030169" y="944524"/>
                </a:lnTo>
                <a:lnTo>
                  <a:pt x="3018993" y="946886"/>
                </a:lnTo>
                <a:lnTo>
                  <a:pt x="3034690" y="1021448"/>
                </a:lnTo>
                <a:lnTo>
                  <a:pt x="3045879" y="1019098"/>
                </a:lnTo>
                <a:close/>
              </a:path>
              <a:path w="4576445" h="1447164">
                <a:moveTo>
                  <a:pt x="3058426" y="1152728"/>
                </a:moveTo>
                <a:lnTo>
                  <a:pt x="3042729" y="1078153"/>
                </a:lnTo>
                <a:lnTo>
                  <a:pt x="3039008" y="1078941"/>
                </a:lnTo>
                <a:lnTo>
                  <a:pt x="3054705" y="1153502"/>
                </a:lnTo>
                <a:lnTo>
                  <a:pt x="3058426" y="1152728"/>
                </a:lnTo>
                <a:close/>
              </a:path>
              <a:path w="4576445" h="1447164">
                <a:moveTo>
                  <a:pt x="3073349" y="1149578"/>
                </a:moveTo>
                <a:lnTo>
                  <a:pt x="3057652" y="1075016"/>
                </a:lnTo>
                <a:lnTo>
                  <a:pt x="3046463" y="1077379"/>
                </a:lnTo>
                <a:lnTo>
                  <a:pt x="3062160" y="1151940"/>
                </a:lnTo>
                <a:lnTo>
                  <a:pt x="3073349" y="1149578"/>
                </a:lnTo>
                <a:close/>
              </a:path>
              <a:path w="4576445" h="1447164">
                <a:moveTo>
                  <a:pt x="3085896" y="1283208"/>
                </a:moveTo>
                <a:lnTo>
                  <a:pt x="3070199" y="1208646"/>
                </a:lnTo>
                <a:lnTo>
                  <a:pt x="3066478" y="1209433"/>
                </a:lnTo>
                <a:lnTo>
                  <a:pt x="3082175" y="1283995"/>
                </a:lnTo>
                <a:lnTo>
                  <a:pt x="3085896" y="1283208"/>
                </a:lnTo>
                <a:close/>
              </a:path>
              <a:path w="4576445" h="1447164">
                <a:moveTo>
                  <a:pt x="3100819" y="1280071"/>
                </a:moveTo>
                <a:lnTo>
                  <a:pt x="3085122" y="1205509"/>
                </a:lnTo>
                <a:lnTo>
                  <a:pt x="3073933" y="1207858"/>
                </a:lnTo>
                <a:lnTo>
                  <a:pt x="3089630" y="1282433"/>
                </a:lnTo>
                <a:lnTo>
                  <a:pt x="3100819" y="1280071"/>
                </a:lnTo>
                <a:close/>
              </a:path>
              <a:path w="4576445" h="1447164">
                <a:moveTo>
                  <a:pt x="3113379" y="1413700"/>
                </a:moveTo>
                <a:lnTo>
                  <a:pt x="3097682" y="1339138"/>
                </a:lnTo>
                <a:lnTo>
                  <a:pt x="3093948" y="1339926"/>
                </a:lnTo>
                <a:lnTo>
                  <a:pt x="3109645" y="1414487"/>
                </a:lnTo>
                <a:lnTo>
                  <a:pt x="3113379" y="1413700"/>
                </a:lnTo>
                <a:close/>
              </a:path>
              <a:path w="4576445" h="1447164">
                <a:moveTo>
                  <a:pt x="3124200" y="1435442"/>
                </a:moveTo>
                <a:lnTo>
                  <a:pt x="3048000" y="1435442"/>
                </a:lnTo>
                <a:lnTo>
                  <a:pt x="3048000" y="1446872"/>
                </a:lnTo>
                <a:lnTo>
                  <a:pt x="3124200" y="1446872"/>
                </a:lnTo>
                <a:lnTo>
                  <a:pt x="3124200" y="1435442"/>
                </a:lnTo>
                <a:close/>
              </a:path>
              <a:path w="4576445" h="1447164">
                <a:moveTo>
                  <a:pt x="3124200" y="1427822"/>
                </a:moveTo>
                <a:lnTo>
                  <a:pt x="3048000" y="1427822"/>
                </a:lnTo>
                <a:lnTo>
                  <a:pt x="3048000" y="1431632"/>
                </a:lnTo>
                <a:lnTo>
                  <a:pt x="3124200" y="1431632"/>
                </a:lnTo>
                <a:lnTo>
                  <a:pt x="3124200" y="1427822"/>
                </a:lnTo>
                <a:close/>
              </a:path>
              <a:path w="4576445" h="1447164">
                <a:moveTo>
                  <a:pt x="3128289" y="1410563"/>
                </a:moveTo>
                <a:lnTo>
                  <a:pt x="3112592" y="1336001"/>
                </a:lnTo>
                <a:lnTo>
                  <a:pt x="3101403" y="1338351"/>
                </a:lnTo>
                <a:lnTo>
                  <a:pt x="3117100" y="1412913"/>
                </a:lnTo>
                <a:lnTo>
                  <a:pt x="3128289" y="1410563"/>
                </a:lnTo>
                <a:close/>
              </a:path>
              <a:path w="4576445" h="1447164">
                <a:moveTo>
                  <a:pt x="3991724" y="1307261"/>
                </a:moveTo>
                <a:lnTo>
                  <a:pt x="3980548" y="1304899"/>
                </a:lnTo>
                <a:lnTo>
                  <a:pt x="3964851" y="1379474"/>
                </a:lnTo>
                <a:lnTo>
                  <a:pt x="3976027" y="1381823"/>
                </a:lnTo>
                <a:lnTo>
                  <a:pt x="3991724" y="1307261"/>
                </a:lnTo>
                <a:close/>
              </a:path>
              <a:path w="4576445" h="1447164">
                <a:moveTo>
                  <a:pt x="3999192" y="1308823"/>
                </a:moveTo>
                <a:lnTo>
                  <a:pt x="3995458" y="1308036"/>
                </a:lnTo>
                <a:lnTo>
                  <a:pt x="3979761" y="1382610"/>
                </a:lnTo>
                <a:lnTo>
                  <a:pt x="3983482" y="1383398"/>
                </a:lnTo>
                <a:lnTo>
                  <a:pt x="3999192" y="1308823"/>
                </a:lnTo>
                <a:close/>
              </a:path>
              <a:path w="4576445" h="1447164">
                <a:moveTo>
                  <a:pt x="4019207" y="1176769"/>
                </a:moveTo>
                <a:lnTo>
                  <a:pt x="4008018" y="1174407"/>
                </a:lnTo>
                <a:lnTo>
                  <a:pt x="3992321" y="1248981"/>
                </a:lnTo>
                <a:lnTo>
                  <a:pt x="4003497" y="1251331"/>
                </a:lnTo>
                <a:lnTo>
                  <a:pt x="4019207" y="1176769"/>
                </a:lnTo>
                <a:close/>
              </a:path>
              <a:path w="4576445" h="1447164">
                <a:moveTo>
                  <a:pt x="4026662" y="1178331"/>
                </a:moveTo>
                <a:lnTo>
                  <a:pt x="4022928" y="1177556"/>
                </a:lnTo>
                <a:lnTo>
                  <a:pt x="4007231" y="1252118"/>
                </a:lnTo>
                <a:lnTo>
                  <a:pt x="4010964" y="1252905"/>
                </a:lnTo>
                <a:lnTo>
                  <a:pt x="4026662" y="1178331"/>
                </a:lnTo>
                <a:close/>
              </a:path>
              <a:path w="4576445" h="1447164">
                <a:moveTo>
                  <a:pt x="4038600" y="1435442"/>
                </a:moveTo>
                <a:lnTo>
                  <a:pt x="3962400" y="1435442"/>
                </a:lnTo>
                <a:lnTo>
                  <a:pt x="3962400" y="1446872"/>
                </a:lnTo>
                <a:lnTo>
                  <a:pt x="4038600" y="1446872"/>
                </a:lnTo>
                <a:lnTo>
                  <a:pt x="4038600" y="1435442"/>
                </a:lnTo>
                <a:close/>
              </a:path>
              <a:path w="4576445" h="1447164">
                <a:moveTo>
                  <a:pt x="4038600" y="1427822"/>
                </a:moveTo>
                <a:lnTo>
                  <a:pt x="3962400" y="1427822"/>
                </a:lnTo>
                <a:lnTo>
                  <a:pt x="3962400" y="1431632"/>
                </a:lnTo>
                <a:lnTo>
                  <a:pt x="4038600" y="1431632"/>
                </a:lnTo>
                <a:lnTo>
                  <a:pt x="4038600" y="1427822"/>
                </a:lnTo>
                <a:close/>
              </a:path>
              <a:path w="4576445" h="1447164">
                <a:moveTo>
                  <a:pt x="4046677" y="1046276"/>
                </a:moveTo>
                <a:lnTo>
                  <a:pt x="4035488" y="1043927"/>
                </a:lnTo>
                <a:lnTo>
                  <a:pt x="4019791" y="1118489"/>
                </a:lnTo>
                <a:lnTo>
                  <a:pt x="4030980" y="1120838"/>
                </a:lnTo>
                <a:lnTo>
                  <a:pt x="4046677" y="1046276"/>
                </a:lnTo>
                <a:close/>
              </a:path>
              <a:path w="4576445" h="1447164">
                <a:moveTo>
                  <a:pt x="4054132" y="1047851"/>
                </a:moveTo>
                <a:lnTo>
                  <a:pt x="4050398" y="1047064"/>
                </a:lnTo>
                <a:lnTo>
                  <a:pt x="4034701" y="1121625"/>
                </a:lnTo>
                <a:lnTo>
                  <a:pt x="4038435" y="1122413"/>
                </a:lnTo>
                <a:lnTo>
                  <a:pt x="4054132" y="1047851"/>
                </a:lnTo>
                <a:close/>
              </a:path>
              <a:path w="4576445" h="1447164">
                <a:moveTo>
                  <a:pt x="4074147" y="915784"/>
                </a:moveTo>
                <a:lnTo>
                  <a:pt x="4062958" y="913434"/>
                </a:lnTo>
                <a:lnTo>
                  <a:pt x="4047261" y="987996"/>
                </a:lnTo>
                <a:lnTo>
                  <a:pt x="4058450" y="990358"/>
                </a:lnTo>
                <a:lnTo>
                  <a:pt x="4074147" y="915784"/>
                </a:lnTo>
                <a:close/>
              </a:path>
              <a:path w="4576445" h="1447164">
                <a:moveTo>
                  <a:pt x="4081602" y="917359"/>
                </a:moveTo>
                <a:lnTo>
                  <a:pt x="4077868" y="916571"/>
                </a:lnTo>
                <a:lnTo>
                  <a:pt x="4062171" y="991133"/>
                </a:lnTo>
                <a:lnTo>
                  <a:pt x="4065905" y="991920"/>
                </a:lnTo>
                <a:lnTo>
                  <a:pt x="4081602" y="917359"/>
                </a:lnTo>
                <a:close/>
              </a:path>
              <a:path w="4576445" h="1447164">
                <a:moveTo>
                  <a:pt x="4101617" y="785291"/>
                </a:moveTo>
                <a:lnTo>
                  <a:pt x="4090428" y="782942"/>
                </a:lnTo>
                <a:lnTo>
                  <a:pt x="4074731" y="857504"/>
                </a:lnTo>
                <a:lnTo>
                  <a:pt x="4085920" y="859866"/>
                </a:lnTo>
                <a:lnTo>
                  <a:pt x="4101617" y="785291"/>
                </a:lnTo>
                <a:close/>
              </a:path>
              <a:path w="4576445" h="1447164">
                <a:moveTo>
                  <a:pt x="4109072" y="786866"/>
                </a:moveTo>
                <a:lnTo>
                  <a:pt x="4105338" y="786079"/>
                </a:lnTo>
                <a:lnTo>
                  <a:pt x="4089641" y="860653"/>
                </a:lnTo>
                <a:lnTo>
                  <a:pt x="4093375" y="861428"/>
                </a:lnTo>
                <a:lnTo>
                  <a:pt x="4109072" y="786866"/>
                </a:lnTo>
                <a:close/>
              </a:path>
              <a:path w="4576445" h="1447164">
                <a:moveTo>
                  <a:pt x="4129087" y="654812"/>
                </a:moveTo>
                <a:lnTo>
                  <a:pt x="4117898" y="652449"/>
                </a:lnTo>
                <a:lnTo>
                  <a:pt x="4102201" y="727024"/>
                </a:lnTo>
                <a:lnTo>
                  <a:pt x="4113390" y="729373"/>
                </a:lnTo>
                <a:lnTo>
                  <a:pt x="4129087" y="654812"/>
                </a:lnTo>
                <a:close/>
              </a:path>
              <a:path w="4576445" h="1447164">
                <a:moveTo>
                  <a:pt x="4136542" y="656374"/>
                </a:moveTo>
                <a:lnTo>
                  <a:pt x="4132821" y="655599"/>
                </a:lnTo>
                <a:lnTo>
                  <a:pt x="4117111" y="730161"/>
                </a:lnTo>
                <a:lnTo>
                  <a:pt x="4120845" y="730948"/>
                </a:lnTo>
                <a:lnTo>
                  <a:pt x="4136542" y="656374"/>
                </a:lnTo>
                <a:close/>
              </a:path>
              <a:path w="4576445" h="1447164">
                <a:moveTo>
                  <a:pt x="4156557" y="524319"/>
                </a:moveTo>
                <a:lnTo>
                  <a:pt x="4145369" y="521970"/>
                </a:lnTo>
                <a:lnTo>
                  <a:pt x="4129671" y="596531"/>
                </a:lnTo>
                <a:lnTo>
                  <a:pt x="4140860" y="598881"/>
                </a:lnTo>
                <a:lnTo>
                  <a:pt x="4156557" y="524319"/>
                </a:lnTo>
                <a:close/>
              </a:path>
              <a:path w="4576445" h="1447164">
                <a:moveTo>
                  <a:pt x="4164012" y="525894"/>
                </a:moveTo>
                <a:lnTo>
                  <a:pt x="4160291" y="525106"/>
                </a:lnTo>
                <a:lnTo>
                  <a:pt x="4144594" y="599668"/>
                </a:lnTo>
                <a:lnTo>
                  <a:pt x="4148315" y="600456"/>
                </a:lnTo>
                <a:lnTo>
                  <a:pt x="4164012" y="525894"/>
                </a:lnTo>
                <a:close/>
              </a:path>
              <a:path w="4576445" h="1447164">
                <a:moveTo>
                  <a:pt x="4171950" y="1435442"/>
                </a:moveTo>
                <a:lnTo>
                  <a:pt x="4095750" y="1435442"/>
                </a:lnTo>
                <a:lnTo>
                  <a:pt x="4095750" y="1446872"/>
                </a:lnTo>
                <a:lnTo>
                  <a:pt x="4171950" y="1446872"/>
                </a:lnTo>
                <a:lnTo>
                  <a:pt x="4171950" y="1435442"/>
                </a:lnTo>
                <a:close/>
              </a:path>
              <a:path w="4576445" h="1447164">
                <a:moveTo>
                  <a:pt x="4171950" y="1427822"/>
                </a:moveTo>
                <a:lnTo>
                  <a:pt x="4095750" y="1427822"/>
                </a:lnTo>
                <a:lnTo>
                  <a:pt x="4095750" y="1431632"/>
                </a:lnTo>
                <a:lnTo>
                  <a:pt x="4171950" y="1431632"/>
                </a:lnTo>
                <a:lnTo>
                  <a:pt x="4171950" y="1427822"/>
                </a:lnTo>
                <a:close/>
              </a:path>
              <a:path w="4576445" h="1447164">
                <a:moveTo>
                  <a:pt x="4184027" y="393827"/>
                </a:moveTo>
                <a:lnTo>
                  <a:pt x="4172851" y="391477"/>
                </a:lnTo>
                <a:lnTo>
                  <a:pt x="4157141" y="466039"/>
                </a:lnTo>
                <a:lnTo>
                  <a:pt x="4168330" y="468401"/>
                </a:lnTo>
                <a:lnTo>
                  <a:pt x="4184027" y="393827"/>
                </a:lnTo>
                <a:close/>
              </a:path>
              <a:path w="4576445" h="1447164">
                <a:moveTo>
                  <a:pt x="4191482" y="395401"/>
                </a:moveTo>
                <a:lnTo>
                  <a:pt x="4187761" y="394614"/>
                </a:lnTo>
                <a:lnTo>
                  <a:pt x="4172064" y="469176"/>
                </a:lnTo>
                <a:lnTo>
                  <a:pt x="4175785" y="469963"/>
                </a:lnTo>
                <a:lnTo>
                  <a:pt x="4191482" y="395401"/>
                </a:lnTo>
                <a:close/>
              </a:path>
              <a:path w="4576445" h="1447164">
                <a:moveTo>
                  <a:pt x="4211498" y="263334"/>
                </a:moveTo>
                <a:lnTo>
                  <a:pt x="4200321" y="260985"/>
                </a:lnTo>
                <a:lnTo>
                  <a:pt x="4184624" y="335546"/>
                </a:lnTo>
                <a:lnTo>
                  <a:pt x="4195800" y="337908"/>
                </a:lnTo>
                <a:lnTo>
                  <a:pt x="4211498" y="263334"/>
                </a:lnTo>
                <a:close/>
              </a:path>
              <a:path w="4576445" h="1447164">
                <a:moveTo>
                  <a:pt x="4218952" y="264909"/>
                </a:moveTo>
                <a:lnTo>
                  <a:pt x="4215231" y="264121"/>
                </a:lnTo>
                <a:lnTo>
                  <a:pt x="4199534" y="338683"/>
                </a:lnTo>
                <a:lnTo>
                  <a:pt x="4203255" y="339471"/>
                </a:lnTo>
                <a:lnTo>
                  <a:pt x="4218952" y="264909"/>
                </a:lnTo>
                <a:close/>
              </a:path>
              <a:path w="4576445" h="1447164">
                <a:moveTo>
                  <a:pt x="4238968" y="132854"/>
                </a:moveTo>
                <a:lnTo>
                  <a:pt x="4227792" y="130492"/>
                </a:lnTo>
                <a:lnTo>
                  <a:pt x="4212094" y="205066"/>
                </a:lnTo>
                <a:lnTo>
                  <a:pt x="4223270" y="207416"/>
                </a:lnTo>
                <a:lnTo>
                  <a:pt x="4238968" y="132854"/>
                </a:lnTo>
                <a:close/>
              </a:path>
              <a:path w="4576445" h="1447164">
                <a:moveTo>
                  <a:pt x="4246435" y="134416"/>
                </a:moveTo>
                <a:lnTo>
                  <a:pt x="4242701" y="133629"/>
                </a:lnTo>
                <a:lnTo>
                  <a:pt x="4227004" y="208203"/>
                </a:lnTo>
                <a:lnTo>
                  <a:pt x="4230725" y="208991"/>
                </a:lnTo>
                <a:lnTo>
                  <a:pt x="4246435" y="134416"/>
                </a:lnTo>
                <a:close/>
              </a:path>
              <a:path w="4576445" h="1447164">
                <a:moveTo>
                  <a:pt x="4266450" y="2362"/>
                </a:moveTo>
                <a:lnTo>
                  <a:pt x="4255262" y="0"/>
                </a:lnTo>
                <a:lnTo>
                  <a:pt x="4239565" y="74574"/>
                </a:lnTo>
                <a:lnTo>
                  <a:pt x="4250741" y="76923"/>
                </a:lnTo>
                <a:lnTo>
                  <a:pt x="4266450" y="2362"/>
                </a:lnTo>
                <a:close/>
              </a:path>
              <a:path w="4576445" h="1447164">
                <a:moveTo>
                  <a:pt x="4286466" y="108800"/>
                </a:moveTo>
                <a:lnTo>
                  <a:pt x="4270921" y="35026"/>
                </a:lnTo>
                <a:lnTo>
                  <a:pt x="4270756" y="34239"/>
                </a:lnTo>
                <a:lnTo>
                  <a:pt x="4267365" y="34963"/>
                </a:lnTo>
                <a:lnTo>
                  <a:pt x="4273905" y="3924"/>
                </a:lnTo>
                <a:lnTo>
                  <a:pt x="4270172" y="3149"/>
                </a:lnTo>
                <a:lnTo>
                  <a:pt x="4254474" y="77711"/>
                </a:lnTo>
                <a:lnTo>
                  <a:pt x="4258208" y="78498"/>
                </a:lnTo>
                <a:lnTo>
                  <a:pt x="4267187" y="35788"/>
                </a:lnTo>
                <a:lnTo>
                  <a:pt x="4282732" y="109588"/>
                </a:lnTo>
                <a:lnTo>
                  <a:pt x="4286466" y="108800"/>
                </a:lnTo>
                <a:close/>
              </a:path>
              <a:path w="4576445" h="1447164">
                <a:moveTo>
                  <a:pt x="4301375" y="105664"/>
                </a:moveTo>
                <a:lnTo>
                  <a:pt x="4285678" y="31102"/>
                </a:lnTo>
                <a:lnTo>
                  <a:pt x="4274490" y="33451"/>
                </a:lnTo>
                <a:lnTo>
                  <a:pt x="4290187" y="108026"/>
                </a:lnTo>
                <a:lnTo>
                  <a:pt x="4301375" y="105664"/>
                </a:lnTo>
                <a:close/>
              </a:path>
              <a:path w="4576445" h="1447164">
                <a:moveTo>
                  <a:pt x="4305300" y="1435442"/>
                </a:moveTo>
                <a:lnTo>
                  <a:pt x="4229100" y="1435442"/>
                </a:lnTo>
                <a:lnTo>
                  <a:pt x="4229100" y="1446872"/>
                </a:lnTo>
                <a:lnTo>
                  <a:pt x="4305300" y="1446872"/>
                </a:lnTo>
                <a:lnTo>
                  <a:pt x="4305300" y="1435442"/>
                </a:lnTo>
                <a:close/>
              </a:path>
              <a:path w="4576445" h="1447164">
                <a:moveTo>
                  <a:pt x="4305300" y="1427822"/>
                </a:moveTo>
                <a:lnTo>
                  <a:pt x="4229100" y="1427822"/>
                </a:lnTo>
                <a:lnTo>
                  <a:pt x="4229100" y="1431632"/>
                </a:lnTo>
                <a:lnTo>
                  <a:pt x="4305300" y="1431632"/>
                </a:lnTo>
                <a:lnTo>
                  <a:pt x="4305300" y="1427822"/>
                </a:lnTo>
                <a:close/>
              </a:path>
              <a:path w="4576445" h="1447164">
                <a:moveTo>
                  <a:pt x="4313936" y="239293"/>
                </a:moveTo>
                <a:lnTo>
                  <a:pt x="4298239" y="164731"/>
                </a:lnTo>
                <a:lnTo>
                  <a:pt x="4294505" y="165519"/>
                </a:lnTo>
                <a:lnTo>
                  <a:pt x="4310202" y="240080"/>
                </a:lnTo>
                <a:lnTo>
                  <a:pt x="4313936" y="239293"/>
                </a:lnTo>
                <a:close/>
              </a:path>
              <a:path w="4576445" h="1447164">
                <a:moveTo>
                  <a:pt x="4328846" y="236156"/>
                </a:moveTo>
                <a:lnTo>
                  <a:pt x="4313148" y="161594"/>
                </a:lnTo>
                <a:lnTo>
                  <a:pt x="4301960" y="163944"/>
                </a:lnTo>
                <a:lnTo>
                  <a:pt x="4317657" y="238506"/>
                </a:lnTo>
                <a:lnTo>
                  <a:pt x="4328846" y="236156"/>
                </a:lnTo>
                <a:close/>
              </a:path>
              <a:path w="4576445" h="1447164">
                <a:moveTo>
                  <a:pt x="4341406" y="369785"/>
                </a:moveTo>
                <a:lnTo>
                  <a:pt x="4325709" y="295224"/>
                </a:lnTo>
                <a:lnTo>
                  <a:pt x="4321975" y="295998"/>
                </a:lnTo>
                <a:lnTo>
                  <a:pt x="4337672" y="370573"/>
                </a:lnTo>
                <a:lnTo>
                  <a:pt x="4341406" y="369785"/>
                </a:lnTo>
                <a:close/>
              </a:path>
              <a:path w="4576445" h="1447164">
                <a:moveTo>
                  <a:pt x="4356316" y="366649"/>
                </a:moveTo>
                <a:lnTo>
                  <a:pt x="4340618" y="292074"/>
                </a:lnTo>
                <a:lnTo>
                  <a:pt x="4329430" y="294436"/>
                </a:lnTo>
                <a:lnTo>
                  <a:pt x="4345127" y="368998"/>
                </a:lnTo>
                <a:lnTo>
                  <a:pt x="4356316" y="366649"/>
                </a:lnTo>
                <a:close/>
              </a:path>
              <a:path w="4576445" h="1447164">
                <a:moveTo>
                  <a:pt x="4368876" y="500278"/>
                </a:moveTo>
                <a:lnTo>
                  <a:pt x="4353179" y="425704"/>
                </a:lnTo>
                <a:lnTo>
                  <a:pt x="4349445" y="426491"/>
                </a:lnTo>
                <a:lnTo>
                  <a:pt x="4365142" y="501065"/>
                </a:lnTo>
                <a:lnTo>
                  <a:pt x="4368876" y="500278"/>
                </a:lnTo>
                <a:close/>
              </a:path>
              <a:path w="4576445" h="1447164">
                <a:moveTo>
                  <a:pt x="4383786" y="497141"/>
                </a:moveTo>
                <a:lnTo>
                  <a:pt x="4368089" y="422567"/>
                </a:lnTo>
                <a:lnTo>
                  <a:pt x="4356900" y="424929"/>
                </a:lnTo>
                <a:lnTo>
                  <a:pt x="4372597" y="499491"/>
                </a:lnTo>
                <a:lnTo>
                  <a:pt x="4383786" y="497141"/>
                </a:lnTo>
                <a:close/>
              </a:path>
              <a:path w="4576445" h="1447164">
                <a:moveTo>
                  <a:pt x="4396346" y="630770"/>
                </a:moveTo>
                <a:lnTo>
                  <a:pt x="4380649" y="556196"/>
                </a:lnTo>
                <a:lnTo>
                  <a:pt x="4376915" y="556983"/>
                </a:lnTo>
                <a:lnTo>
                  <a:pt x="4392612" y="631545"/>
                </a:lnTo>
                <a:lnTo>
                  <a:pt x="4396346" y="630770"/>
                </a:lnTo>
                <a:close/>
              </a:path>
              <a:path w="4576445" h="1447164">
                <a:moveTo>
                  <a:pt x="4411256" y="627621"/>
                </a:moveTo>
                <a:lnTo>
                  <a:pt x="4395559" y="553059"/>
                </a:lnTo>
                <a:lnTo>
                  <a:pt x="4384370" y="555409"/>
                </a:lnTo>
                <a:lnTo>
                  <a:pt x="4400080" y="629983"/>
                </a:lnTo>
                <a:lnTo>
                  <a:pt x="4411256" y="627621"/>
                </a:lnTo>
                <a:close/>
              </a:path>
              <a:path w="4576445" h="1447164">
                <a:moveTo>
                  <a:pt x="4423816" y="761250"/>
                </a:moveTo>
                <a:lnTo>
                  <a:pt x="4408119" y="686689"/>
                </a:lnTo>
                <a:lnTo>
                  <a:pt x="4404385" y="687476"/>
                </a:lnTo>
                <a:lnTo>
                  <a:pt x="4420082" y="762038"/>
                </a:lnTo>
                <a:lnTo>
                  <a:pt x="4423816" y="761250"/>
                </a:lnTo>
                <a:close/>
              </a:path>
              <a:path w="4576445" h="1447164">
                <a:moveTo>
                  <a:pt x="4438650" y="1435442"/>
                </a:moveTo>
                <a:lnTo>
                  <a:pt x="4362450" y="1435442"/>
                </a:lnTo>
                <a:lnTo>
                  <a:pt x="4362450" y="1446872"/>
                </a:lnTo>
                <a:lnTo>
                  <a:pt x="4438650" y="1446872"/>
                </a:lnTo>
                <a:lnTo>
                  <a:pt x="4438650" y="1435442"/>
                </a:lnTo>
                <a:close/>
              </a:path>
              <a:path w="4576445" h="1447164">
                <a:moveTo>
                  <a:pt x="4438650" y="1427822"/>
                </a:moveTo>
                <a:lnTo>
                  <a:pt x="4362450" y="1427822"/>
                </a:lnTo>
                <a:lnTo>
                  <a:pt x="4362450" y="1431632"/>
                </a:lnTo>
                <a:lnTo>
                  <a:pt x="4438650" y="1431632"/>
                </a:lnTo>
                <a:lnTo>
                  <a:pt x="4438650" y="1427822"/>
                </a:lnTo>
                <a:close/>
              </a:path>
              <a:path w="4576445" h="1447164">
                <a:moveTo>
                  <a:pt x="4438726" y="758113"/>
                </a:moveTo>
                <a:lnTo>
                  <a:pt x="4423029" y="683552"/>
                </a:lnTo>
                <a:lnTo>
                  <a:pt x="4411853" y="685901"/>
                </a:lnTo>
                <a:lnTo>
                  <a:pt x="4427550" y="760463"/>
                </a:lnTo>
                <a:lnTo>
                  <a:pt x="4438726" y="758113"/>
                </a:lnTo>
                <a:close/>
              </a:path>
              <a:path w="4576445" h="1447164">
                <a:moveTo>
                  <a:pt x="4451286" y="891743"/>
                </a:moveTo>
                <a:lnTo>
                  <a:pt x="4435589" y="817181"/>
                </a:lnTo>
                <a:lnTo>
                  <a:pt x="4431868" y="817968"/>
                </a:lnTo>
                <a:lnTo>
                  <a:pt x="4447565" y="892530"/>
                </a:lnTo>
                <a:lnTo>
                  <a:pt x="4451286" y="891743"/>
                </a:lnTo>
                <a:close/>
              </a:path>
              <a:path w="4576445" h="1447164">
                <a:moveTo>
                  <a:pt x="4466196" y="888606"/>
                </a:moveTo>
                <a:lnTo>
                  <a:pt x="4450499" y="814044"/>
                </a:lnTo>
                <a:lnTo>
                  <a:pt x="4439323" y="816394"/>
                </a:lnTo>
                <a:lnTo>
                  <a:pt x="4455020" y="890955"/>
                </a:lnTo>
                <a:lnTo>
                  <a:pt x="4466196" y="888606"/>
                </a:lnTo>
                <a:close/>
              </a:path>
              <a:path w="4576445" h="1447164">
                <a:moveTo>
                  <a:pt x="4478756" y="1022235"/>
                </a:moveTo>
                <a:lnTo>
                  <a:pt x="4463059" y="947674"/>
                </a:lnTo>
                <a:lnTo>
                  <a:pt x="4459338" y="948448"/>
                </a:lnTo>
                <a:lnTo>
                  <a:pt x="4475035" y="1023023"/>
                </a:lnTo>
                <a:lnTo>
                  <a:pt x="4478756" y="1022235"/>
                </a:lnTo>
                <a:close/>
              </a:path>
              <a:path w="4576445" h="1447164">
                <a:moveTo>
                  <a:pt x="4493679" y="1019098"/>
                </a:moveTo>
                <a:lnTo>
                  <a:pt x="4477969" y="944524"/>
                </a:lnTo>
                <a:lnTo>
                  <a:pt x="4466793" y="946886"/>
                </a:lnTo>
                <a:lnTo>
                  <a:pt x="4482490" y="1021448"/>
                </a:lnTo>
                <a:lnTo>
                  <a:pt x="4493679" y="1019098"/>
                </a:lnTo>
                <a:close/>
              </a:path>
              <a:path w="4576445" h="1447164">
                <a:moveTo>
                  <a:pt x="4506226" y="1152728"/>
                </a:moveTo>
                <a:lnTo>
                  <a:pt x="4490529" y="1078153"/>
                </a:lnTo>
                <a:lnTo>
                  <a:pt x="4486808" y="1078941"/>
                </a:lnTo>
                <a:lnTo>
                  <a:pt x="4502505" y="1153502"/>
                </a:lnTo>
                <a:lnTo>
                  <a:pt x="4506226" y="1152728"/>
                </a:lnTo>
                <a:close/>
              </a:path>
              <a:path w="4576445" h="1447164">
                <a:moveTo>
                  <a:pt x="4521149" y="1149578"/>
                </a:moveTo>
                <a:lnTo>
                  <a:pt x="4505452" y="1075016"/>
                </a:lnTo>
                <a:lnTo>
                  <a:pt x="4494263" y="1077379"/>
                </a:lnTo>
                <a:lnTo>
                  <a:pt x="4509960" y="1151940"/>
                </a:lnTo>
                <a:lnTo>
                  <a:pt x="4521149" y="1149578"/>
                </a:lnTo>
                <a:close/>
              </a:path>
              <a:path w="4576445" h="1447164">
                <a:moveTo>
                  <a:pt x="4533697" y="1283208"/>
                </a:moveTo>
                <a:lnTo>
                  <a:pt x="4517999" y="1208646"/>
                </a:lnTo>
                <a:lnTo>
                  <a:pt x="4514278" y="1209433"/>
                </a:lnTo>
                <a:lnTo>
                  <a:pt x="4529975" y="1283995"/>
                </a:lnTo>
                <a:lnTo>
                  <a:pt x="4533697" y="1283208"/>
                </a:lnTo>
                <a:close/>
              </a:path>
              <a:path w="4576445" h="1447164">
                <a:moveTo>
                  <a:pt x="4548619" y="1280071"/>
                </a:moveTo>
                <a:lnTo>
                  <a:pt x="4532922" y="1205509"/>
                </a:lnTo>
                <a:lnTo>
                  <a:pt x="4521733" y="1207858"/>
                </a:lnTo>
                <a:lnTo>
                  <a:pt x="4537430" y="1282433"/>
                </a:lnTo>
                <a:lnTo>
                  <a:pt x="4548619" y="1280071"/>
                </a:lnTo>
                <a:close/>
              </a:path>
              <a:path w="4576445" h="1447164">
                <a:moveTo>
                  <a:pt x="4561179" y="1413700"/>
                </a:moveTo>
                <a:lnTo>
                  <a:pt x="4545482" y="1339138"/>
                </a:lnTo>
                <a:lnTo>
                  <a:pt x="4541748" y="1339926"/>
                </a:lnTo>
                <a:lnTo>
                  <a:pt x="4557446" y="1414487"/>
                </a:lnTo>
                <a:lnTo>
                  <a:pt x="4561179" y="1413700"/>
                </a:lnTo>
                <a:close/>
              </a:path>
              <a:path w="4576445" h="1447164">
                <a:moveTo>
                  <a:pt x="4572000" y="1435442"/>
                </a:moveTo>
                <a:lnTo>
                  <a:pt x="4495800" y="1435442"/>
                </a:lnTo>
                <a:lnTo>
                  <a:pt x="4495800" y="1446872"/>
                </a:lnTo>
                <a:lnTo>
                  <a:pt x="4572000" y="1446872"/>
                </a:lnTo>
                <a:lnTo>
                  <a:pt x="4572000" y="1435442"/>
                </a:lnTo>
                <a:close/>
              </a:path>
              <a:path w="4576445" h="1447164">
                <a:moveTo>
                  <a:pt x="4572000" y="1427822"/>
                </a:moveTo>
                <a:lnTo>
                  <a:pt x="4495800" y="1427822"/>
                </a:lnTo>
                <a:lnTo>
                  <a:pt x="4495800" y="1431632"/>
                </a:lnTo>
                <a:lnTo>
                  <a:pt x="4572000" y="1431632"/>
                </a:lnTo>
                <a:lnTo>
                  <a:pt x="4572000" y="1427822"/>
                </a:lnTo>
                <a:close/>
              </a:path>
              <a:path w="4576445" h="1447164">
                <a:moveTo>
                  <a:pt x="4576089" y="1410563"/>
                </a:moveTo>
                <a:lnTo>
                  <a:pt x="4560392" y="1336001"/>
                </a:lnTo>
                <a:lnTo>
                  <a:pt x="4549203" y="1338351"/>
                </a:lnTo>
                <a:lnTo>
                  <a:pt x="4564900" y="1412913"/>
                </a:lnTo>
                <a:lnTo>
                  <a:pt x="4576089" y="1410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920740" y="3257803"/>
            <a:ext cx="1508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dirty="0">
                <a:latin typeface="Arial" panose="020B0604020202020204"/>
                <a:cs typeface="Arial" panose="020B0604020202020204"/>
              </a:rPr>
              <a:t>(2</a:t>
            </a:r>
            <a:r>
              <a:rPr sz="1200" b="1" dirty="0" smtClean="0">
                <a:latin typeface="Arial" panose="020B0604020202020204"/>
                <a:cs typeface="Arial" panose="020B0604020202020204"/>
              </a:rPr>
              <a:t>)</a:t>
            </a:r>
            <a:r>
              <a:rPr lang="en-US" sz="2625" b="1" baseline="-16000" dirty="0" smtClean="0">
                <a:latin typeface="Symbol" panose="05050102010706020507"/>
                <a:cs typeface="Symbol" panose="05050102010706020507"/>
                <a:sym typeface="Symbol" panose="05050102010706020507" pitchFamily="18" charset="2"/>
              </a:rPr>
              <a:t></a:t>
            </a:r>
            <a:r>
              <a:rPr sz="2700" b="1" baseline="-15000" dirty="0" smtClean="0">
                <a:latin typeface="Arial" panose="020B0604020202020204"/>
                <a:cs typeface="Arial" panose="020B0604020202020204"/>
              </a:rPr>
              <a:t>{</a:t>
            </a:r>
            <a:r>
              <a:rPr sz="2700" b="1" baseline="-1500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baseline="-15000" dirty="0">
                <a:latin typeface="Arial" panose="020B0604020202020204"/>
                <a:cs typeface="Arial" panose="020B0604020202020204"/>
              </a:rPr>
              <a:t>,</a:t>
            </a:r>
            <a:r>
              <a:rPr sz="2700" b="1" spc="247" baseline="-15000" dirty="0">
                <a:latin typeface="Arial" panose="020B0604020202020204"/>
                <a:cs typeface="Arial" panose="020B0604020202020204"/>
              </a:rPr>
              <a:t> </a:t>
            </a:r>
            <a:r>
              <a:rPr sz="2700" b="1" spc="-30" baseline="-1500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(3)</a:t>
            </a:r>
            <a:r>
              <a:rPr sz="2700" b="1" spc="-30" baseline="-15000" dirty="0">
                <a:latin typeface="Arial" panose="020B0604020202020204"/>
                <a:cs typeface="Arial" panose="020B0604020202020204"/>
              </a:rPr>
              <a:t>}</a:t>
            </a:r>
            <a:endParaRPr sz="2700" baseline="-15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 rot="19200000">
            <a:off x="4909072" y="2111361"/>
            <a:ext cx="4259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 panose="020B0604020202020204"/>
                <a:cs typeface="Arial" panose="020B0604020202020204"/>
              </a:rPr>
              <a:t>yes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 rot="2400000">
            <a:off x="5967062" y="2158482"/>
            <a:ext cx="3421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 panose="020B0604020202020204"/>
                <a:cs typeface="Arial" panose="020B0604020202020204"/>
              </a:rPr>
              <a:t>no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634593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2708" y="1348740"/>
            <a:ext cx="3829050" cy="427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19405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Input:</a:t>
            </a:r>
            <a:r>
              <a:rPr sz="3200" b="1" spc="-9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3150" spc="-37" baseline="-19000" dirty="0">
                <a:latin typeface="Cambria Math" panose="02040503050406030204"/>
                <a:cs typeface="Cambria Math" panose="02040503050406030204"/>
              </a:rPr>
              <a:t>𝒊</a:t>
            </a:r>
            <a:endParaRPr sz="3150" baseline="-19000" dirty="0">
              <a:latin typeface="Cambria Math" panose="02040503050406030204"/>
              <a:cs typeface="Cambria Math" panose="02040503050406030204"/>
            </a:endParaRPr>
          </a:p>
          <a:p>
            <a:pPr marL="357505" indent="-319405">
              <a:lnSpc>
                <a:spcPts val="381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Output:</a:t>
            </a:r>
            <a:r>
              <a:rPr sz="3200" b="1" spc="-10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Predicted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“Drop”</a:t>
            </a:r>
            <a:r>
              <a:rPr sz="3200" spc="-7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 smtClean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3150" baseline="-19000" dirty="0" smtClean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3150" spc="307" baseline="-19000" dirty="0" smtClean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0" dirty="0" smtClean="0">
                <a:latin typeface="Calibri" panose="020F0502020204030204"/>
                <a:cs typeface="Calibri" panose="020F0502020204030204"/>
              </a:rPr>
              <a:t>down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65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tree</a:t>
            </a:r>
            <a:r>
              <a:rPr sz="3200" spc="-6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until</a:t>
            </a:r>
            <a:r>
              <a:rPr sz="3200" spc="-5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 smtClean="0">
                <a:latin typeface="Calibri" panose="020F0502020204030204"/>
                <a:cs typeface="Calibri" panose="020F0502020204030204"/>
              </a:rPr>
              <a:t>it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hits</a:t>
            </a:r>
            <a:r>
              <a:rPr sz="3200" spc="-4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a</a:t>
            </a:r>
            <a:r>
              <a:rPr sz="3200" spc="-3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 smtClean="0">
                <a:latin typeface="Calibri" panose="020F0502020204030204"/>
                <a:cs typeface="Calibri" panose="020F0502020204030204"/>
              </a:rPr>
              <a:t>leaf</a:t>
            </a:r>
            <a:r>
              <a:rPr sz="3200" spc="-35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 smtClean="0">
                <a:latin typeface="Calibri" panose="020F0502020204030204"/>
                <a:cs typeface="Calibri" panose="020F0502020204030204"/>
              </a:rPr>
              <a:t>node</a:t>
            </a:r>
            <a:endParaRPr sz="3200" dirty="0" smtClean="0">
              <a:latin typeface="Calibri" panose="020F0502020204030204"/>
              <a:cs typeface="Calibri" panose="020F0502020204030204"/>
            </a:endParaRPr>
          </a:p>
          <a:p>
            <a:pPr marL="358140" marR="660400" indent="-320040" algn="just">
              <a:lnSpc>
                <a:spcPct val="100000"/>
              </a:lnSpc>
              <a:spcBef>
                <a:spcPts val="26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8140" algn="l"/>
              </a:tabLst>
            </a:pPr>
            <a:r>
              <a:rPr sz="3200" dirty="0" smtClean="0">
                <a:latin typeface="Calibri" panose="020F0502020204030204"/>
                <a:cs typeface="Calibri" panose="020F0502020204030204"/>
              </a:rPr>
              <a:t>Predict</a:t>
            </a:r>
            <a:r>
              <a:rPr sz="3200" spc="-55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3200" dirty="0">
                <a:latin typeface="Calibri" panose="020F0502020204030204"/>
                <a:cs typeface="Calibri" panose="020F0502020204030204"/>
              </a:rPr>
              <a:t>stored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in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leaf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that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3150" baseline="-19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3150" spc="284" baseline="-1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hits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31535" y="1722120"/>
            <a:ext cx="567055" cy="612775"/>
            <a:chOff x="5431535" y="1722120"/>
            <a:chExt cx="567055" cy="612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1535" y="1722120"/>
              <a:ext cx="566927" cy="569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2871" y="1752600"/>
              <a:ext cx="524255" cy="582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399" y="1752599"/>
              <a:ext cx="457200" cy="457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86399" y="1752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626100" y="18313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9542" y="2267203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62211" y="2132208"/>
            <a:ext cx="1950720" cy="1878964"/>
            <a:chOff x="4962211" y="2132208"/>
            <a:chExt cx="1950720" cy="1878964"/>
          </a:xfrm>
        </p:grpSpPr>
        <p:sp>
          <p:nvSpPr>
            <p:cNvPr id="12" name="object 12"/>
            <p:cNvSpPr/>
            <p:nvPr/>
          </p:nvSpPr>
          <p:spPr>
            <a:xfrm>
              <a:off x="4962207" y="2132215"/>
              <a:ext cx="1505585" cy="525780"/>
            </a:xfrm>
            <a:custGeom>
              <a:avLst/>
              <a:gdLst/>
              <a:ahLst/>
              <a:cxnLst/>
              <a:rect l="l" t="t" r="r" b="b"/>
              <a:pathLst>
                <a:path w="1505585" h="525780">
                  <a:moveTo>
                    <a:pt x="601776" y="8343"/>
                  </a:moveTo>
                  <a:lnTo>
                    <a:pt x="594868" y="406"/>
                  </a:lnTo>
                  <a:lnTo>
                    <a:pt x="588848" y="0"/>
                  </a:lnTo>
                  <a:lnTo>
                    <a:pt x="34556" y="482828"/>
                  </a:lnTo>
                  <a:lnTo>
                    <a:pt x="53225" y="427659"/>
                  </a:lnTo>
                  <a:lnTo>
                    <a:pt x="50546" y="422249"/>
                  </a:lnTo>
                  <a:lnTo>
                    <a:pt x="40576" y="418884"/>
                  </a:lnTo>
                  <a:lnTo>
                    <a:pt x="35179" y="421551"/>
                  </a:lnTo>
                  <a:lnTo>
                    <a:pt x="6057" y="507669"/>
                  </a:lnTo>
                  <a:lnTo>
                    <a:pt x="4025" y="509435"/>
                  </a:lnTo>
                  <a:lnTo>
                    <a:pt x="3657" y="514731"/>
                  </a:lnTo>
                  <a:lnTo>
                    <a:pt x="0" y="525576"/>
                  </a:lnTo>
                  <a:lnTo>
                    <a:pt x="11239" y="523430"/>
                  </a:lnTo>
                  <a:lnTo>
                    <a:pt x="16548" y="523798"/>
                  </a:lnTo>
                  <a:lnTo>
                    <a:pt x="18567" y="522033"/>
                  </a:lnTo>
                  <a:lnTo>
                    <a:pt x="107861" y="504990"/>
                  </a:lnTo>
                  <a:lnTo>
                    <a:pt x="111252" y="500011"/>
                  </a:lnTo>
                  <a:lnTo>
                    <a:pt x="109270" y="489673"/>
                  </a:lnTo>
                  <a:lnTo>
                    <a:pt x="104292" y="486283"/>
                  </a:lnTo>
                  <a:lnTo>
                    <a:pt x="47078" y="497192"/>
                  </a:lnTo>
                  <a:lnTo>
                    <a:pt x="601370" y="14363"/>
                  </a:lnTo>
                  <a:lnTo>
                    <a:pt x="601776" y="8343"/>
                  </a:lnTo>
                  <a:close/>
                </a:path>
                <a:path w="1505585" h="525780">
                  <a:moveTo>
                    <a:pt x="1505572" y="525576"/>
                  </a:moveTo>
                  <a:lnTo>
                    <a:pt x="1504975" y="523798"/>
                  </a:lnTo>
                  <a:lnTo>
                    <a:pt x="1504848" y="523430"/>
                  </a:lnTo>
                  <a:lnTo>
                    <a:pt x="1501914" y="514743"/>
                  </a:lnTo>
                  <a:lnTo>
                    <a:pt x="1501546" y="509435"/>
                  </a:lnTo>
                  <a:lnTo>
                    <a:pt x="1499514" y="507669"/>
                  </a:lnTo>
                  <a:lnTo>
                    <a:pt x="1470393" y="421551"/>
                  </a:lnTo>
                  <a:lnTo>
                    <a:pt x="1464995" y="418884"/>
                  </a:lnTo>
                  <a:lnTo>
                    <a:pt x="1455026" y="422249"/>
                  </a:lnTo>
                  <a:lnTo>
                    <a:pt x="1452346" y="427659"/>
                  </a:lnTo>
                  <a:lnTo>
                    <a:pt x="1471015" y="482828"/>
                  </a:lnTo>
                  <a:lnTo>
                    <a:pt x="916724" y="0"/>
                  </a:lnTo>
                  <a:lnTo>
                    <a:pt x="910704" y="406"/>
                  </a:lnTo>
                  <a:lnTo>
                    <a:pt x="903795" y="8343"/>
                  </a:lnTo>
                  <a:lnTo>
                    <a:pt x="904214" y="14363"/>
                  </a:lnTo>
                  <a:lnTo>
                    <a:pt x="1458493" y="497192"/>
                  </a:lnTo>
                  <a:lnTo>
                    <a:pt x="1401279" y="486283"/>
                  </a:lnTo>
                  <a:lnTo>
                    <a:pt x="1396301" y="489673"/>
                  </a:lnTo>
                  <a:lnTo>
                    <a:pt x="1394320" y="500011"/>
                  </a:lnTo>
                  <a:lnTo>
                    <a:pt x="1397711" y="504990"/>
                  </a:lnTo>
                  <a:lnTo>
                    <a:pt x="1487004" y="522033"/>
                  </a:lnTo>
                  <a:lnTo>
                    <a:pt x="1489036" y="523798"/>
                  </a:lnTo>
                  <a:lnTo>
                    <a:pt x="1494320" y="523443"/>
                  </a:lnTo>
                  <a:lnTo>
                    <a:pt x="1505572" y="52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5936" y="2560319"/>
              <a:ext cx="566928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2590799"/>
              <a:ext cx="536448" cy="582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800" y="2590799"/>
              <a:ext cx="457200" cy="457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00800" y="25907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2936" y="3398519"/>
              <a:ext cx="566927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8176" y="3428999"/>
              <a:ext cx="536448" cy="5821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0" y="3428999"/>
              <a:ext cx="457200" cy="4572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57800" y="34289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391150" y="35077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717535" y="3398520"/>
            <a:ext cx="567055" cy="612775"/>
            <a:chOff x="7717535" y="3398520"/>
            <a:chExt cx="567055" cy="61277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398520"/>
              <a:ext cx="566927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7" y="3429000"/>
              <a:ext cx="512064" cy="5821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399" y="3429000"/>
              <a:ext cx="457200" cy="457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72399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918450" y="35077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17135" y="2970176"/>
            <a:ext cx="3322320" cy="1879600"/>
            <a:chOff x="4517135" y="2970176"/>
            <a:chExt cx="3322320" cy="1879600"/>
          </a:xfrm>
        </p:grpSpPr>
        <p:sp>
          <p:nvSpPr>
            <p:cNvPr id="29" name="object 29"/>
            <p:cNvSpPr/>
            <p:nvPr/>
          </p:nvSpPr>
          <p:spPr>
            <a:xfrm>
              <a:off x="5648007" y="2970186"/>
              <a:ext cx="2191385" cy="534035"/>
            </a:xfrm>
            <a:custGeom>
              <a:avLst/>
              <a:gdLst/>
              <a:ahLst/>
              <a:cxnLst/>
              <a:rect l="l" t="t" r="r" b="b"/>
              <a:pathLst>
                <a:path w="2191384" h="534035">
                  <a:moveTo>
                    <a:pt x="830605" y="10248"/>
                  </a:moveTo>
                  <a:lnTo>
                    <a:pt x="825004" y="1346"/>
                  </a:lnTo>
                  <a:lnTo>
                    <a:pt x="819124" y="0"/>
                  </a:lnTo>
                  <a:lnTo>
                    <a:pt x="40767" y="488937"/>
                  </a:lnTo>
                  <a:lnTo>
                    <a:pt x="67767" y="437324"/>
                  </a:lnTo>
                  <a:lnTo>
                    <a:pt x="65963" y="431571"/>
                  </a:lnTo>
                  <a:lnTo>
                    <a:pt x="56642" y="426694"/>
                  </a:lnTo>
                  <a:lnTo>
                    <a:pt x="50876" y="428498"/>
                  </a:lnTo>
                  <a:lnTo>
                    <a:pt x="8750" y="509041"/>
                  </a:lnTo>
                  <a:lnTo>
                    <a:pt x="6477" y="510476"/>
                  </a:lnTo>
                  <a:lnTo>
                    <a:pt x="5295" y="515645"/>
                  </a:lnTo>
                  <a:lnTo>
                    <a:pt x="0" y="525792"/>
                  </a:lnTo>
                  <a:lnTo>
                    <a:pt x="11442" y="525424"/>
                  </a:lnTo>
                  <a:lnTo>
                    <a:pt x="16611" y="526605"/>
                  </a:lnTo>
                  <a:lnTo>
                    <a:pt x="18757" y="525259"/>
                  </a:lnTo>
                  <a:lnTo>
                    <a:pt x="16332" y="525259"/>
                  </a:lnTo>
                  <a:lnTo>
                    <a:pt x="18884" y="525183"/>
                  </a:lnTo>
                  <a:lnTo>
                    <a:pt x="109740" y="522198"/>
                  </a:lnTo>
                  <a:lnTo>
                    <a:pt x="113868" y="517791"/>
                  </a:lnTo>
                  <a:lnTo>
                    <a:pt x="113626" y="510476"/>
                  </a:lnTo>
                  <a:lnTo>
                    <a:pt x="113512" y="507276"/>
                  </a:lnTo>
                  <a:lnTo>
                    <a:pt x="109118" y="503161"/>
                  </a:lnTo>
                  <a:lnTo>
                    <a:pt x="50901" y="505066"/>
                  </a:lnTo>
                  <a:lnTo>
                    <a:pt x="829259" y="16129"/>
                  </a:lnTo>
                  <a:lnTo>
                    <a:pt x="830605" y="10248"/>
                  </a:lnTo>
                  <a:close/>
                </a:path>
                <a:path w="2191384" h="534035">
                  <a:moveTo>
                    <a:pt x="2191385" y="525792"/>
                  </a:moveTo>
                  <a:lnTo>
                    <a:pt x="2185047" y="516255"/>
                  </a:lnTo>
                  <a:lnTo>
                    <a:pt x="2183333" y="511225"/>
                  </a:lnTo>
                  <a:lnTo>
                    <a:pt x="2180920" y="510044"/>
                  </a:lnTo>
                  <a:lnTo>
                    <a:pt x="2130641" y="434314"/>
                  </a:lnTo>
                  <a:lnTo>
                    <a:pt x="2124735" y="433120"/>
                  </a:lnTo>
                  <a:lnTo>
                    <a:pt x="2115959" y="438937"/>
                  </a:lnTo>
                  <a:lnTo>
                    <a:pt x="2114766" y="444855"/>
                  </a:lnTo>
                  <a:lnTo>
                    <a:pt x="2146985" y="493382"/>
                  </a:lnTo>
                  <a:lnTo>
                    <a:pt x="1142504" y="0"/>
                  </a:lnTo>
                  <a:lnTo>
                    <a:pt x="1136802" y="1943"/>
                  </a:lnTo>
                  <a:lnTo>
                    <a:pt x="1132166" y="11391"/>
                  </a:lnTo>
                  <a:lnTo>
                    <a:pt x="1134110" y="17094"/>
                  </a:lnTo>
                  <a:lnTo>
                    <a:pt x="2138591" y="510476"/>
                  </a:lnTo>
                  <a:lnTo>
                    <a:pt x="2080488" y="514642"/>
                  </a:lnTo>
                  <a:lnTo>
                    <a:pt x="2076551" y="519201"/>
                  </a:lnTo>
                  <a:lnTo>
                    <a:pt x="2077021" y="525792"/>
                  </a:lnTo>
                  <a:lnTo>
                    <a:pt x="2077072" y="526618"/>
                  </a:lnTo>
                  <a:lnTo>
                    <a:pt x="2077199" y="528332"/>
                  </a:lnTo>
                  <a:lnTo>
                    <a:pt x="2077300" y="529691"/>
                  </a:lnTo>
                  <a:lnTo>
                    <a:pt x="2081860" y="533641"/>
                  </a:lnTo>
                  <a:lnTo>
                    <a:pt x="2172525" y="527138"/>
                  </a:lnTo>
                  <a:lnTo>
                    <a:pt x="2174938" y="528332"/>
                  </a:lnTo>
                  <a:lnTo>
                    <a:pt x="2179955" y="526618"/>
                  </a:lnTo>
                  <a:lnTo>
                    <a:pt x="2191385" y="525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135" y="4236719"/>
              <a:ext cx="566927" cy="5699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4567" y="4267199"/>
              <a:ext cx="512063" cy="5821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4267199"/>
              <a:ext cx="457200" cy="4572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71999" y="4267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718050" y="43459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64935" y="4236720"/>
            <a:ext cx="567055" cy="612775"/>
            <a:chOff x="5964935" y="4236720"/>
            <a:chExt cx="567055" cy="61277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4935" y="4236720"/>
              <a:ext cx="566928" cy="569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4079" y="4267200"/>
              <a:ext cx="548640" cy="5821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4267199"/>
              <a:ext cx="457200" cy="457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019799" y="426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146800" y="434594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962220" y="3808427"/>
            <a:ext cx="2636520" cy="1041400"/>
            <a:chOff x="4962220" y="3808427"/>
            <a:chExt cx="2636520" cy="1041400"/>
          </a:xfrm>
        </p:grpSpPr>
        <p:sp>
          <p:nvSpPr>
            <p:cNvPr id="42" name="object 42"/>
            <p:cNvSpPr/>
            <p:nvPr/>
          </p:nvSpPr>
          <p:spPr>
            <a:xfrm>
              <a:off x="4962220" y="3808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5" h="525779">
                  <a:moveTo>
                    <a:pt x="373341" y="11988"/>
                  </a:moveTo>
                  <a:lnTo>
                    <a:pt x="372313" y="6057"/>
                  </a:lnTo>
                  <a:lnTo>
                    <a:pt x="363715" y="0"/>
                  </a:lnTo>
                  <a:lnTo>
                    <a:pt x="357771" y="1028"/>
                  </a:lnTo>
                  <a:lnTo>
                    <a:pt x="23368" y="476008"/>
                  </a:lnTo>
                  <a:lnTo>
                    <a:pt x="28333" y="417982"/>
                  </a:lnTo>
                  <a:lnTo>
                    <a:pt x="24447" y="413359"/>
                  </a:lnTo>
                  <a:lnTo>
                    <a:pt x="13970" y="412470"/>
                  </a:lnTo>
                  <a:lnTo>
                    <a:pt x="9359" y="416356"/>
                  </a:lnTo>
                  <a:lnTo>
                    <a:pt x="1600" y="506920"/>
                  </a:lnTo>
                  <a:lnTo>
                    <a:pt x="63" y="509117"/>
                  </a:lnTo>
                  <a:lnTo>
                    <a:pt x="965" y="514362"/>
                  </a:lnTo>
                  <a:lnTo>
                    <a:pt x="0" y="525754"/>
                  </a:lnTo>
                  <a:lnTo>
                    <a:pt x="10134" y="521119"/>
                  </a:lnTo>
                  <a:lnTo>
                    <a:pt x="9690" y="521119"/>
                  </a:lnTo>
                  <a:lnTo>
                    <a:pt x="10401" y="521004"/>
                  </a:lnTo>
                  <a:lnTo>
                    <a:pt x="15633" y="520090"/>
                  </a:lnTo>
                  <a:lnTo>
                    <a:pt x="17183" y="517893"/>
                  </a:lnTo>
                  <a:lnTo>
                    <a:pt x="99834" y="480060"/>
                  </a:lnTo>
                  <a:lnTo>
                    <a:pt x="101942" y="474395"/>
                  </a:lnTo>
                  <a:lnTo>
                    <a:pt x="97561" y="464832"/>
                  </a:lnTo>
                  <a:lnTo>
                    <a:pt x="91909" y="462737"/>
                  </a:lnTo>
                  <a:lnTo>
                    <a:pt x="38950" y="486981"/>
                  </a:lnTo>
                  <a:lnTo>
                    <a:pt x="373341" y="11988"/>
                  </a:lnTo>
                  <a:close/>
                </a:path>
                <a:path w="1124585" h="525779">
                  <a:moveTo>
                    <a:pt x="1124559" y="525754"/>
                  </a:moveTo>
                  <a:lnTo>
                    <a:pt x="1123886" y="522033"/>
                  </a:lnTo>
                  <a:lnTo>
                    <a:pt x="1122540" y="514489"/>
                  </a:lnTo>
                  <a:lnTo>
                    <a:pt x="1122959" y="509193"/>
                  </a:lnTo>
                  <a:lnTo>
                    <a:pt x="1121219" y="507149"/>
                  </a:lnTo>
                  <a:lnTo>
                    <a:pt x="1105154" y="417677"/>
                  </a:lnTo>
                  <a:lnTo>
                    <a:pt x="1100213" y="414235"/>
                  </a:lnTo>
                  <a:lnTo>
                    <a:pt x="1089850" y="416090"/>
                  </a:lnTo>
                  <a:lnTo>
                    <a:pt x="1086408" y="421043"/>
                  </a:lnTo>
                  <a:lnTo>
                    <a:pt x="1096695" y="478370"/>
                  </a:lnTo>
                  <a:lnTo>
                    <a:pt x="689660" y="635"/>
                  </a:lnTo>
                  <a:lnTo>
                    <a:pt x="683641" y="152"/>
                  </a:lnTo>
                  <a:lnTo>
                    <a:pt x="675640" y="6972"/>
                  </a:lnTo>
                  <a:lnTo>
                    <a:pt x="675157" y="12979"/>
                  </a:lnTo>
                  <a:lnTo>
                    <a:pt x="1082192" y="490728"/>
                  </a:lnTo>
                  <a:lnTo>
                    <a:pt x="1027226" y="471462"/>
                  </a:lnTo>
                  <a:lnTo>
                    <a:pt x="1021791" y="474078"/>
                  </a:lnTo>
                  <a:lnTo>
                    <a:pt x="1018311" y="484009"/>
                  </a:lnTo>
                  <a:lnTo>
                    <a:pt x="1020927" y="489445"/>
                  </a:lnTo>
                  <a:lnTo>
                    <a:pt x="1106716" y="519506"/>
                  </a:lnTo>
                  <a:lnTo>
                    <a:pt x="1108456" y="521550"/>
                  </a:lnTo>
                  <a:lnTo>
                    <a:pt x="1113739" y="521982"/>
                  </a:lnTo>
                  <a:lnTo>
                    <a:pt x="1114475" y="522033"/>
                  </a:lnTo>
                  <a:lnTo>
                    <a:pt x="1113929" y="522033"/>
                  </a:lnTo>
                  <a:lnTo>
                    <a:pt x="1124559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1736" y="4236719"/>
              <a:ext cx="566927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976" y="4267199"/>
              <a:ext cx="536448" cy="5821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600" y="4267199"/>
              <a:ext cx="457200" cy="4572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086600" y="4267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219950" y="43459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479535" y="4236720"/>
            <a:ext cx="567055" cy="612775"/>
            <a:chOff x="8479535" y="4236720"/>
            <a:chExt cx="567055" cy="612775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9535" y="4236720"/>
              <a:ext cx="566927" cy="569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3543" y="4267200"/>
              <a:ext cx="438911" cy="5821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99" y="4267199"/>
              <a:ext cx="457200" cy="457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534399" y="426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718550" y="434594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663440" y="2621279"/>
            <a:ext cx="3938270" cy="1713230"/>
            <a:chOff x="4663440" y="2621279"/>
            <a:chExt cx="3938270" cy="1713230"/>
          </a:xfrm>
        </p:grpSpPr>
        <p:sp>
          <p:nvSpPr>
            <p:cNvPr id="55" name="object 55"/>
            <p:cNvSpPr/>
            <p:nvPr/>
          </p:nvSpPr>
          <p:spPr>
            <a:xfrm>
              <a:off x="7476807" y="3808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4" h="525779">
                  <a:moveTo>
                    <a:pt x="373354" y="11988"/>
                  </a:moveTo>
                  <a:lnTo>
                    <a:pt x="372325" y="6057"/>
                  </a:lnTo>
                  <a:lnTo>
                    <a:pt x="363728" y="0"/>
                  </a:lnTo>
                  <a:lnTo>
                    <a:pt x="357784" y="1028"/>
                  </a:lnTo>
                  <a:lnTo>
                    <a:pt x="23380" y="476008"/>
                  </a:lnTo>
                  <a:lnTo>
                    <a:pt x="28346" y="417982"/>
                  </a:lnTo>
                  <a:lnTo>
                    <a:pt x="24460" y="413359"/>
                  </a:lnTo>
                  <a:lnTo>
                    <a:pt x="13982" y="412470"/>
                  </a:lnTo>
                  <a:lnTo>
                    <a:pt x="9372" y="416356"/>
                  </a:lnTo>
                  <a:lnTo>
                    <a:pt x="1612" y="506920"/>
                  </a:lnTo>
                  <a:lnTo>
                    <a:pt x="76" y="509117"/>
                  </a:lnTo>
                  <a:lnTo>
                    <a:pt x="977" y="514350"/>
                  </a:lnTo>
                  <a:lnTo>
                    <a:pt x="0" y="525754"/>
                  </a:lnTo>
                  <a:lnTo>
                    <a:pt x="10147" y="521119"/>
                  </a:lnTo>
                  <a:lnTo>
                    <a:pt x="9702" y="521119"/>
                  </a:lnTo>
                  <a:lnTo>
                    <a:pt x="10414" y="521004"/>
                  </a:lnTo>
                  <a:lnTo>
                    <a:pt x="15646" y="520090"/>
                  </a:lnTo>
                  <a:lnTo>
                    <a:pt x="17195" y="517893"/>
                  </a:lnTo>
                  <a:lnTo>
                    <a:pt x="99847" y="480060"/>
                  </a:lnTo>
                  <a:lnTo>
                    <a:pt x="101955" y="474395"/>
                  </a:lnTo>
                  <a:lnTo>
                    <a:pt x="97574" y="464832"/>
                  </a:lnTo>
                  <a:lnTo>
                    <a:pt x="91922" y="462737"/>
                  </a:lnTo>
                  <a:lnTo>
                    <a:pt x="38963" y="486981"/>
                  </a:lnTo>
                  <a:lnTo>
                    <a:pt x="373354" y="11988"/>
                  </a:lnTo>
                  <a:close/>
                </a:path>
                <a:path w="1124584" h="525779">
                  <a:moveTo>
                    <a:pt x="1124572" y="525754"/>
                  </a:moveTo>
                  <a:lnTo>
                    <a:pt x="1123899" y="522033"/>
                  </a:lnTo>
                  <a:lnTo>
                    <a:pt x="1122553" y="514489"/>
                  </a:lnTo>
                  <a:lnTo>
                    <a:pt x="1122972" y="509193"/>
                  </a:lnTo>
                  <a:lnTo>
                    <a:pt x="1121232" y="507149"/>
                  </a:lnTo>
                  <a:lnTo>
                    <a:pt x="1105166" y="417677"/>
                  </a:lnTo>
                  <a:lnTo>
                    <a:pt x="1100226" y="414235"/>
                  </a:lnTo>
                  <a:lnTo>
                    <a:pt x="1089863" y="416090"/>
                  </a:lnTo>
                  <a:lnTo>
                    <a:pt x="1086421" y="421043"/>
                  </a:lnTo>
                  <a:lnTo>
                    <a:pt x="1096708" y="478370"/>
                  </a:lnTo>
                  <a:lnTo>
                    <a:pt x="689673" y="635"/>
                  </a:lnTo>
                  <a:lnTo>
                    <a:pt x="683653" y="152"/>
                  </a:lnTo>
                  <a:lnTo>
                    <a:pt x="675652" y="6972"/>
                  </a:lnTo>
                  <a:lnTo>
                    <a:pt x="675170" y="12979"/>
                  </a:lnTo>
                  <a:lnTo>
                    <a:pt x="1082205" y="490728"/>
                  </a:lnTo>
                  <a:lnTo>
                    <a:pt x="1027239" y="471462"/>
                  </a:lnTo>
                  <a:lnTo>
                    <a:pt x="1021803" y="474078"/>
                  </a:lnTo>
                  <a:lnTo>
                    <a:pt x="1018324" y="484009"/>
                  </a:lnTo>
                  <a:lnTo>
                    <a:pt x="1020940" y="489445"/>
                  </a:lnTo>
                  <a:lnTo>
                    <a:pt x="1106728" y="519506"/>
                  </a:lnTo>
                  <a:lnTo>
                    <a:pt x="1108468" y="521550"/>
                  </a:lnTo>
                  <a:lnTo>
                    <a:pt x="1113751" y="521982"/>
                  </a:lnTo>
                  <a:lnTo>
                    <a:pt x="1114488" y="522033"/>
                  </a:lnTo>
                  <a:lnTo>
                    <a:pt x="1113942" y="522033"/>
                  </a:lnTo>
                  <a:lnTo>
                    <a:pt x="1124572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9536" y="2636519"/>
              <a:ext cx="643127" cy="5699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3440" y="2621279"/>
              <a:ext cx="655320" cy="649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4400" y="2666999"/>
              <a:ext cx="533400" cy="4572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724400" y="26669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4806156" y="2683764"/>
            <a:ext cx="370205" cy="415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60960">
              <a:lnSpc>
                <a:spcPts val="1390"/>
              </a:lnSpc>
              <a:spcBef>
                <a:spcPts val="385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0.42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95800" y="4734852"/>
            <a:ext cx="4576445" cy="1447165"/>
          </a:xfrm>
          <a:custGeom>
            <a:avLst/>
            <a:gdLst/>
            <a:ahLst/>
            <a:cxnLst/>
            <a:rect l="l" t="t" r="r" b="b"/>
            <a:pathLst>
              <a:path w="4576445" h="1447164">
                <a:moveTo>
                  <a:pt x="29324" y="1307261"/>
                </a:moveTo>
                <a:lnTo>
                  <a:pt x="18148" y="1304899"/>
                </a:lnTo>
                <a:lnTo>
                  <a:pt x="2451" y="1379474"/>
                </a:lnTo>
                <a:lnTo>
                  <a:pt x="13627" y="1381823"/>
                </a:lnTo>
                <a:lnTo>
                  <a:pt x="29324" y="1307261"/>
                </a:lnTo>
                <a:close/>
              </a:path>
              <a:path w="4576445" h="1447164">
                <a:moveTo>
                  <a:pt x="36791" y="1308823"/>
                </a:moveTo>
                <a:lnTo>
                  <a:pt x="33058" y="1308036"/>
                </a:lnTo>
                <a:lnTo>
                  <a:pt x="17360" y="1382610"/>
                </a:lnTo>
                <a:lnTo>
                  <a:pt x="21094" y="1383398"/>
                </a:lnTo>
                <a:lnTo>
                  <a:pt x="36791" y="1308823"/>
                </a:lnTo>
                <a:close/>
              </a:path>
              <a:path w="4576445" h="1447164">
                <a:moveTo>
                  <a:pt x="56807" y="1176769"/>
                </a:moveTo>
                <a:lnTo>
                  <a:pt x="45618" y="1174407"/>
                </a:lnTo>
                <a:lnTo>
                  <a:pt x="29921" y="1248981"/>
                </a:lnTo>
                <a:lnTo>
                  <a:pt x="41097" y="1251331"/>
                </a:lnTo>
                <a:lnTo>
                  <a:pt x="56807" y="1176769"/>
                </a:lnTo>
                <a:close/>
              </a:path>
              <a:path w="4576445" h="1447164">
                <a:moveTo>
                  <a:pt x="64262" y="1178331"/>
                </a:moveTo>
                <a:lnTo>
                  <a:pt x="60528" y="1177556"/>
                </a:lnTo>
                <a:lnTo>
                  <a:pt x="44831" y="1252118"/>
                </a:lnTo>
                <a:lnTo>
                  <a:pt x="48564" y="1252905"/>
                </a:lnTo>
                <a:lnTo>
                  <a:pt x="64262" y="1178331"/>
                </a:lnTo>
                <a:close/>
              </a:path>
              <a:path w="4576445" h="1447164">
                <a:moveTo>
                  <a:pt x="76200" y="1435442"/>
                </a:moveTo>
                <a:lnTo>
                  <a:pt x="0" y="1435442"/>
                </a:lnTo>
                <a:lnTo>
                  <a:pt x="0" y="1446872"/>
                </a:lnTo>
                <a:lnTo>
                  <a:pt x="76200" y="1446872"/>
                </a:lnTo>
                <a:lnTo>
                  <a:pt x="76200" y="1435442"/>
                </a:lnTo>
                <a:close/>
              </a:path>
              <a:path w="4576445" h="1447164">
                <a:moveTo>
                  <a:pt x="76200" y="1427822"/>
                </a:moveTo>
                <a:lnTo>
                  <a:pt x="0" y="1427822"/>
                </a:lnTo>
                <a:lnTo>
                  <a:pt x="0" y="1431632"/>
                </a:lnTo>
                <a:lnTo>
                  <a:pt x="76200" y="1431632"/>
                </a:lnTo>
                <a:lnTo>
                  <a:pt x="76200" y="1427822"/>
                </a:lnTo>
                <a:close/>
              </a:path>
              <a:path w="4576445" h="1447164">
                <a:moveTo>
                  <a:pt x="84277" y="1046276"/>
                </a:moveTo>
                <a:lnTo>
                  <a:pt x="73088" y="1043927"/>
                </a:lnTo>
                <a:lnTo>
                  <a:pt x="57391" y="1118489"/>
                </a:lnTo>
                <a:lnTo>
                  <a:pt x="68580" y="1120838"/>
                </a:lnTo>
                <a:lnTo>
                  <a:pt x="84277" y="1046276"/>
                </a:lnTo>
                <a:close/>
              </a:path>
              <a:path w="4576445" h="1447164">
                <a:moveTo>
                  <a:pt x="91732" y="1047851"/>
                </a:moveTo>
                <a:lnTo>
                  <a:pt x="87998" y="1047064"/>
                </a:lnTo>
                <a:lnTo>
                  <a:pt x="72301" y="1121625"/>
                </a:lnTo>
                <a:lnTo>
                  <a:pt x="76034" y="1122413"/>
                </a:lnTo>
                <a:lnTo>
                  <a:pt x="91732" y="1047851"/>
                </a:lnTo>
                <a:close/>
              </a:path>
              <a:path w="4576445" h="1447164">
                <a:moveTo>
                  <a:pt x="111747" y="915784"/>
                </a:moveTo>
                <a:lnTo>
                  <a:pt x="100558" y="913434"/>
                </a:lnTo>
                <a:lnTo>
                  <a:pt x="84861" y="987996"/>
                </a:lnTo>
                <a:lnTo>
                  <a:pt x="96050" y="990358"/>
                </a:lnTo>
                <a:lnTo>
                  <a:pt x="111747" y="915784"/>
                </a:lnTo>
                <a:close/>
              </a:path>
              <a:path w="4576445" h="1447164">
                <a:moveTo>
                  <a:pt x="119202" y="917359"/>
                </a:moveTo>
                <a:lnTo>
                  <a:pt x="115468" y="916571"/>
                </a:lnTo>
                <a:lnTo>
                  <a:pt x="99771" y="991133"/>
                </a:lnTo>
                <a:lnTo>
                  <a:pt x="103505" y="991920"/>
                </a:lnTo>
                <a:lnTo>
                  <a:pt x="119202" y="917359"/>
                </a:lnTo>
                <a:close/>
              </a:path>
              <a:path w="4576445" h="1447164">
                <a:moveTo>
                  <a:pt x="139217" y="785291"/>
                </a:moveTo>
                <a:lnTo>
                  <a:pt x="128028" y="782942"/>
                </a:lnTo>
                <a:lnTo>
                  <a:pt x="112331" y="857504"/>
                </a:lnTo>
                <a:lnTo>
                  <a:pt x="123520" y="859866"/>
                </a:lnTo>
                <a:lnTo>
                  <a:pt x="139217" y="785291"/>
                </a:lnTo>
                <a:close/>
              </a:path>
              <a:path w="4576445" h="1447164">
                <a:moveTo>
                  <a:pt x="146672" y="786866"/>
                </a:moveTo>
                <a:lnTo>
                  <a:pt x="142938" y="786079"/>
                </a:lnTo>
                <a:lnTo>
                  <a:pt x="127241" y="860653"/>
                </a:lnTo>
                <a:lnTo>
                  <a:pt x="130975" y="861428"/>
                </a:lnTo>
                <a:lnTo>
                  <a:pt x="146672" y="786866"/>
                </a:lnTo>
                <a:close/>
              </a:path>
              <a:path w="4576445" h="1447164">
                <a:moveTo>
                  <a:pt x="166687" y="654812"/>
                </a:moveTo>
                <a:lnTo>
                  <a:pt x="155498" y="652449"/>
                </a:lnTo>
                <a:lnTo>
                  <a:pt x="139801" y="727024"/>
                </a:lnTo>
                <a:lnTo>
                  <a:pt x="150990" y="729373"/>
                </a:lnTo>
                <a:lnTo>
                  <a:pt x="166687" y="654812"/>
                </a:lnTo>
                <a:close/>
              </a:path>
              <a:path w="4576445" h="1447164">
                <a:moveTo>
                  <a:pt x="174142" y="656374"/>
                </a:moveTo>
                <a:lnTo>
                  <a:pt x="170421" y="655599"/>
                </a:lnTo>
                <a:lnTo>
                  <a:pt x="154711" y="730161"/>
                </a:lnTo>
                <a:lnTo>
                  <a:pt x="158445" y="730948"/>
                </a:lnTo>
                <a:lnTo>
                  <a:pt x="174142" y="656374"/>
                </a:lnTo>
                <a:close/>
              </a:path>
              <a:path w="4576445" h="1447164">
                <a:moveTo>
                  <a:pt x="194157" y="524319"/>
                </a:moveTo>
                <a:lnTo>
                  <a:pt x="182968" y="521970"/>
                </a:lnTo>
                <a:lnTo>
                  <a:pt x="167271" y="596531"/>
                </a:lnTo>
                <a:lnTo>
                  <a:pt x="178460" y="598881"/>
                </a:lnTo>
                <a:lnTo>
                  <a:pt x="194157" y="524319"/>
                </a:lnTo>
                <a:close/>
              </a:path>
              <a:path w="4576445" h="1447164">
                <a:moveTo>
                  <a:pt x="201612" y="525894"/>
                </a:moveTo>
                <a:lnTo>
                  <a:pt x="197891" y="525106"/>
                </a:lnTo>
                <a:lnTo>
                  <a:pt x="182194" y="599668"/>
                </a:lnTo>
                <a:lnTo>
                  <a:pt x="185915" y="600456"/>
                </a:lnTo>
                <a:lnTo>
                  <a:pt x="201612" y="525894"/>
                </a:lnTo>
                <a:close/>
              </a:path>
              <a:path w="4576445" h="1447164">
                <a:moveTo>
                  <a:pt x="209550" y="1435442"/>
                </a:moveTo>
                <a:lnTo>
                  <a:pt x="133350" y="1435442"/>
                </a:lnTo>
                <a:lnTo>
                  <a:pt x="133350" y="1446872"/>
                </a:lnTo>
                <a:lnTo>
                  <a:pt x="209550" y="1446872"/>
                </a:lnTo>
                <a:lnTo>
                  <a:pt x="209550" y="1435442"/>
                </a:lnTo>
                <a:close/>
              </a:path>
              <a:path w="4576445" h="1447164">
                <a:moveTo>
                  <a:pt x="209550" y="1427822"/>
                </a:moveTo>
                <a:lnTo>
                  <a:pt x="133350" y="1427822"/>
                </a:lnTo>
                <a:lnTo>
                  <a:pt x="133350" y="1431632"/>
                </a:lnTo>
                <a:lnTo>
                  <a:pt x="209550" y="1431632"/>
                </a:lnTo>
                <a:lnTo>
                  <a:pt x="209550" y="1427822"/>
                </a:lnTo>
                <a:close/>
              </a:path>
              <a:path w="4576445" h="1447164">
                <a:moveTo>
                  <a:pt x="221627" y="393827"/>
                </a:moveTo>
                <a:lnTo>
                  <a:pt x="210451" y="391477"/>
                </a:lnTo>
                <a:lnTo>
                  <a:pt x="194741" y="466039"/>
                </a:lnTo>
                <a:lnTo>
                  <a:pt x="205930" y="468401"/>
                </a:lnTo>
                <a:lnTo>
                  <a:pt x="221627" y="393827"/>
                </a:lnTo>
                <a:close/>
              </a:path>
              <a:path w="4576445" h="1447164">
                <a:moveTo>
                  <a:pt x="229082" y="395401"/>
                </a:moveTo>
                <a:lnTo>
                  <a:pt x="225361" y="394614"/>
                </a:lnTo>
                <a:lnTo>
                  <a:pt x="209664" y="469176"/>
                </a:lnTo>
                <a:lnTo>
                  <a:pt x="213385" y="469963"/>
                </a:lnTo>
                <a:lnTo>
                  <a:pt x="229082" y="395401"/>
                </a:lnTo>
                <a:close/>
              </a:path>
              <a:path w="4576445" h="1447164">
                <a:moveTo>
                  <a:pt x="249097" y="263334"/>
                </a:moveTo>
                <a:lnTo>
                  <a:pt x="237921" y="260985"/>
                </a:lnTo>
                <a:lnTo>
                  <a:pt x="222224" y="335546"/>
                </a:lnTo>
                <a:lnTo>
                  <a:pt x="233400" y="337908"/>
                </a:lnTo>
                <a:lnTo>
                  <a:pt x="249097" y="263334"/>
                </a:lnTo>
                <a:close/>
              </a:path>
              <a:path w="4576445" h="1447164">
                <a:moveTo>
                  <a:pt x="256552" y="264909"/>
                </a:moveTo>
                <a:lnTo>
                  <a:pt x="252831" y="264121"/>
                </a:lnTo>
                <a:lnTo>
                  <a:pt x="237134" y="338683"/>
                </a:lnTo>
                <a:lnTo>
                  <a:pt x="240855" y="339471"/>
                </a:lnTo>
                <a:lnTo>
                  <a:pt x="256552" y="264909"/>
                </a:lnTo>
                <a:close/>
              </a:path>
              <a:path w="4576445" h="1447164">
                <a:moveTo>
                  <a:pt x="276567" y="132854"/>
                </a:moveTo>
                <a:lnTo>
                  <a:pt x="265391" y="130492"/>
                </a:lnTo>
                <a:lnTo>
                  <a:pt x="249694" y="205066"/>
                </a:lnTo>
                <a:lnTo>
                  <a:pt x="260870" y="207416"/>
                </a:lnTo>
                <a:lnTo>
                  <a:pt x="276567" y="132854"/>
                </a:lnTo>
                <a:close/>
              </a:path>
              <a:path w="4576445" h="1447164">
                <a:moveTo>
                  <a:pt x="284035" y="134416"/>
                </a:moveTo>
                <a:lnTo>
                  <a:pt x="280301" y="133629"/>
                </a:lnTo>
                <a:lnTo>
                  <a:pt x="264604" y="208203"/>
                </a:lnTo>
                <a:lnTo>
                  <a:pt x="268325" y="208991"/>
                </a:lnTo>
                <a:lnTo>
                  <a:pt x="284035" y="134416"/>
                </a:lnTo>
                <a:close/>
              </a:path>
              <a:path w="4576445" h="1447164">
                <a:moveTo>
                  <a:pt x="304050" y="2362"/>
                </a:moveTo>
                <a:lnTo>
                  <a:pt x="292862" y="0"/>
                </a:lnTo>
                <a:lnTo>
                  <a:pt x="277164" y="74574"/>
                </a:lnTo>
                <a:lnTo>
                  <a:pt x="288340" y="76923"/>
                </a:lnTo>
                <a:lnTo>
                  <a:pt x="304050" y="2362"/>
                </a:lnTo>
                <a:close/>
              </a:path>
              <a:path w="4576445" h="1447164">
                <a:moveTo>
                  <a:pt x="324065" y="108800"/>
                </a:moveTo>
                <a:lnTo>
                  <a:pt x="308521" y="35026"/>
                </a:lnTo>
                <a:lnTo>
                  <a:pt x="308356" y="34239"/>
                </a:lnTo>
                <a:lnTo>
                  <a:pt x="304965" y="34963"/>
                </a:lnTo>
                <a:lnTo>
                  <a:pt x="311505" y="3924"/>
                </a:lnTo>
                <a:lnTo>
                  <a:pt x="307771" y="3149"/>
                </a:lnTo>
                <a:lnTo>
                  <a:pt x="292074" y="77711"/>
                </a:lnTo>
                <a:lnTo>
                  <a:pt x="295808" y="78498"/>
                </a:lnTo>
                <a:lnTo>
                  <a:pt x="304787" y="35788"/>
                </a:lnTo>
                <a:lnTo>
                  <a:pt x="320332" y="109588"/>
                </a:lnTo>
                <a:lnTo>
                  <a:pt x="324065" y="108800"/>
                </a:lnTo>
                <a:close/>
              </a:path>
              <a:path w="4576445" h="1447164">
                <a:moveTo>
                  <a:pt x="338975" y="105664"/>
                </a:moveTo>
                <a:lnTo>
                  <a:pt x="323278" y="31102"/>
                </a:lnTo>
                <a:lnTo>
                  <a:pt x="312089" y="33451"/>
                </a:lnTo>
                <a:lnTo>
                  <a:pt x="327787" y="108026"/>
                </a:lnTo>
                <a:lnTo>
                  <a:pt x="338975" y="105664"/>
                </a:lnTo>
                <a:close/>
              </a:path>
              <a:path w="4576445" h="1447164">
                <a:moveTo>
                  <a:pt x="342900" y="1435442"/>
                </a:moveTo>
                <a:lnTo>
                  <a:pt x="266700" y="1435442"/>
                </a:lnTo>
                <a:lnTo>
                  <a:pt x="266700" y="1446872"/>
                </a:lnTo>
                <a:lnTo>
                  <a:pt x="342900" y="1446872"/>
                </a:lnTo>
                <a:lnTo>
                  <a:pt x="342900" y="1435442"/>
                </a:lnTo>
                <a:close/>
              </a:path>
              <a:path w="4576445" h="1447164">
                <a:moveTo>
                  <a:pt x="342900" y="1427822"/>
                </a:moveTo>
                <a:lnTo>
                  <a:pt x="266700" y="1427822"/>
                </a:lnTo>
                <a:lnTo>
                  <a:pt x="266700" y="1431632"/>
                </a:lnTo>
                <a:lnTo>
                  <a:pt x="342900" y="1431632"/>
                </a:lnTo>
                <a:lnTo>
                  <a:pt x="342900" y="1427822"/>
                </a:lnTo>
                <a:close/>
              </a:path>
              <a:path w="4576445" h="1447164">
                <a:moveTo>
                  <a:pt x="351536" y="239293"/>
                </a:moveTo>
                <a:lnTo>
                  <a:pt x="335838" y="164731"/>
                </a:lnTo>
                <a:lnTo>
                  <a:pt x="332105" y="165519"/>
                </a:lnTo>
                <a:lnTo>
                  <a:pt x="347802" y="240080"/>
                </a:lnTo>
                <a:lnTo>
                  <a:pt x="351536" y="239293"/>
                </a:lnTo>
                <a:close/>
              </a:path>
              <a:path w="4576445" h="1447164">
                <a:moveTo>
                  <a:pt x="366445" y="236156"/>
                </a:moveTo>
                <a:lnTo>
                  <a:pt x="350748" y="161594"/>
                </a:lnTo>
                <a:lnTo>
                  <a:pt x="339559" y="163944"/>
                </a:lnTo>
                <a:lnTo>
                  <a:pt x="355257" y="238506"/>
                </a:lnTo>
                <a:lnTo>
                  <a:pt x="366445" y="236156"/>
                </a:lnTo>
                <a:close/>
              </a:path>
              <a:path w="4576445" h="1447164">
                <a:moveTo>
                  <a:pt x="379006" y="369785"/>
                </a:moveTo>
                <a:lnTo>
                  <a:pt x="363308" y="295224"/>
                </a:lnTo>
                <a:lnTo>
                  <a:pt x="359575" y="295998"/>
                </a:lnTo>
                <a:lnTo>
                  <a:pt x="375272" y="370573"/>
                </a:lnTo>
                <a:lnTo>
                  <a:pt x="379006" y="369785"/>
                </a:lnTo>
                <a:close/>
              </a:path>
              <a:path w="4576445" h="1447164">
                <a:moveTo>
                  <a:pt x="393915" y="366649"/>
                </a:moveTo>
                <a:lnTo>
                  <a:pt x="378218" y="292074"/>
                </a:lnTo>
                <a:lnTo>
                  <a:pt x="367030" y="294436"/>
                </a:lnTo>
                <a:lnTo>
                  <a:pt x="382727" y="368998"/>
                </a:lnTo>
                <a:lnTo>
                  <a:pt x="393915" y="366649"/>
                </a:lnTo>
                <a:close/>
              </a:path>
              <a:path w="4576445" h="1447164">
                <a:moveTo>
                  <a:pt x="406476" y="500278"/>
                </a:moveTo>
                <a:lnTo>
                  <a:pt x="390779" y="425704"/>
                </a:lnTo>
                <a:lnTo>
                  <a:pt x="387045" y="426491"/>
                </a:lnTo>
                <a:lnTo>
                  <a:pt x="402742" y="501065"/>
                </a:lnTo>
                <a:lnTo>
                  <a:pt x="406476" y="500278"/>
                </a:lnTo>
                <a:close/>
              </a:path>
              <a:path w="4576445" h="1447164">
                <a:moveTo>
                  <a:pt x="421386" y="497141"/>
                </a:moveTo>
                <a:lnTo>
                  <a:pt x="405688" y="422567"/>
                </a:lnTo>
                <a:lnTo>
                  <a:pt x="394500" y="424929"/>
                </a:lnTo>
                <a:lnTo>
                  <a:pt x="410197" y="499491"/>
                </a:lnTo>
                <a:lnTo>
                  <a:pt x="421386" y="497141"/>
                </a:lnTo>
                <a:close/>
              </a:path>
              <a:path w="4576445" h="1447164">
                <a:moveTo>
                  <a:pt x="433946" y="630770"/>
                </a:moveTo>
                <a:lnTo>
                  <a:pt x="418249" y="556196"/>
                </a:lnTo>
                <a:lnTo>
                  <a:pt x="414515" y="556983"/>
                </a:lnTo>
                <a:lnTo>
                  <a:pt x="430212" y="631545"/>
                </a:lnTo>
                <a:lnTo>
                  <a:pt x="433946" y="630770"/>
                </a:lnTo>
                <a:close/>
              </a:path>
              <a:path w="4576445" h="1447164">
                <a:moveTo>
                  <a:pt x="448856" y="627621"/>
                </a:moveTo>
                <a:lnTo>
                  <a:pt x="433158" y="553059"/>
                </a:lnTo>
                <a:lnTo>
                  <a:pt x="421970" y="555409"/>
                </a:lnTo>
                <a:lnTo>
                  <a:pt x="437680" y="629983"/>
                </a:lnTo>
                <a:lnTo>
                  <a:pt x="448856" y="627621"/>
                </a:lnTo>
                <a:close/>
              </a:path>
              <a:path w="4576445" h="1447164">
                <a:moveTo>
                  <a:pt x="461416" y="761250"/>
                </a:moveTo>
                <a:lnTo>
                  <a:pt x="445719" y="686689"/>
                </a:lnTo>
                <a:lnTo>
                  <a:pt x="441985" y="687476"/>
                </a:lnTo>
                <a:lnTo>
                  <a:pt x="457695" y="762038"/>
                </a:lnTo>
                <a:lnTo>
                  <a:pt x="461416" y="761250"/>
                </a:lnTo>
                <a:close/>
              </a:path>
              <a:path w="4576445" h="1447164">
                <a:moveTo>
                  <a:pt x="476250" y="1435442"/>
                </a:moveTo>
                <a:lnTo>
                  <a:pt x="400050" y="1435442"/>
                </a:lnTo>
                <a:lnTo>
                  <a:pt x="400050" y="1446872"/>
                </a:lnTo>
                <a:lnTo>
                  <a:pt x="476250" y="1446872"/>
                </a:lnTo>
                <a:lnTo>
                  <a:pt x="476250" y="1435442"/>
                </a:lnTo>
                <a:close/>
              </a:path>
              <a:path w="4576445" h="1447164">
                <a:moveTo>
                  <a:pt x="476250" y="1427822"/>
                </a:moveTo>
                <a:lnTo>
                  <a:pt x="400050" y="1427822"/>
                </a:lnTo>
                <a:lnTo>
                  <a:pt x="400050" y="1431632"/>
                </a:lnTo>
                <a:lnTo>
                  <a:pt x="476250" y="1431632"/>
                </a:lnTo>
                <a:lnTo>
                  <a:pt x="476250" y="1427822"/>
                </a:lnTo>
                <a:close/>
              </a:path>
              <a:path w="4576445" h="1447164">
                <a:moveTo>
                  <a:pt x="476326" y="758113"/>
                </a:moveTo>
                <a:lnTo>
                  <a:pt x="460629" y="683552"/>
                </a:lnTo>
                <a:lnTo>
                  <a:pt x="449453" y="685901"/>
                </a:lnTo>
                <a:lnTo>
                  <a:pt x="465150" y="760463"/>
                </a:lnTo>
                <a:lnTo>
                  <a:pt x="476326" y="758113"/>
                </a:lnTo>
                <a:close/>
              </a:path>
              <a:path w="4576445" h="1447164">
                <a:moveTo>
                  <a:pt x="488886" y="891743"/>
                </a:moveTo>
                <a:lnTo>
                  <a:pt x="473189" y="817181"/>
                </a:lnTo>
                <a:lnTo>
                  <a:pt x="469468" y="817968"/>
                </a:lnTo>
                <a:lnTo>
                  <a:pt x="485165" y="892530"/>
                </a:lnTo>
                <a:lnTo>
                  <a:pt x="488886" y="891743"/>
                </a:lnTo>
                <a:close/>
              </a:path>
              <a:path w="4576445" h="1447164">
                <a:moveTo>
                  <a:pt x="503796" y="888606"/>
                </a:moveTo>
                <a:lnTo>
                  <a:pt x="488099" y="814044"/>
                </a:lnTo>
                <a:lnTo>
                  <a:pt x="476923" y="816394"/>
                </a:lnTo>
                <a:lnTo>
                  <a:pt x="492620" y="890955"/>
                </a:lnTo>
                <a:lnTo>
                  <a:pt x="503796" y="888606"/>
                </a:lnTo>
                <a:close/>
              </a:path>
              <a:path w="4576445" h="1447164">
                <a:moveTo>
                  <a:pt x="516356" y="1022235"/>
                </a:moveTo>
                <a:lnTo>
                  <a:pt x="500659" y="947674"/>
                </a:lnTo>
                <a:lnTo>
                  <a:pt x="496938" y="948448"/>
                </a:lnTo>
                <a:lnTo>
                  <a:pt x="512635" y="1023023"/>
                </a:lnTo>
                <a:lnTo>
                  <a:pt x="516356" y="1022235"/>
                </a:lnTo>
                <a:close/>
              </a:path>
              <a:path w="4576445" h="1447164">
                <a:moveTo>
                  <a:pt x="531279" y="1019098"/>
                </a:moveTo>
                <a:lnTo>
                  <a:pt x="515569" y="944524"/>
                </a:lnTo>
                <a:lnTo>
                  <a:pt x="504393" y="946886"/>
                </a:lnTo>
                <a:lnTo>
                  <a:pt x="520090" y="1021448"/>
                </a:lnTo>
                <a:lnTo>
                  <a:pt x="531279" y="1019098"/>
                </a:lnTo>
                <a:close/>
              </a:path>
              <a:path w="4576445" h="1447164">
                <a:moveTo>
                  <a:pt x="543826" y="1152728"/>
                </a:moveTo>
                <a:lnTo>
                  <a:pt x="528129" y="1078153"/>
                </a:lnTo>
                <a:lnTo>
                  <a:pt x="524408" y="1078941"/>
                </a:lnTo>
                <a:lnTo>
                  <a:pt x="540105" y="1153502"/>
                </a:lnTo>
                <a:lnTo>
                  <a:pt x="543826" y="1152728"/>
                </a:lnTo>
                <a:close/>
              </a:path>
              <a:path w="4576445" h="1447164">
                <a:moveTo>
                  <a:pt x="558749" y="1149578"/>
                </a:moveTo>
                <a:lnTo>
                  <a:pt x="543052" y="1075016"/>
                </a:lnTo>
                <a:lnTo>
                  <a:pt x="531863" y="1077379"/>
                </a:lnTo>
                <a:lnTo>
                  <a:pt x="547560" y="1151940"/>
                </a:lnTo>
                <a:lnTo>
                  <a:pt x="558749" y="1149578"/>
                </a:lnTo>
                <a:close/>
              </a:path>
              <a:path w="4576445" h="1447164">
                <a:moveTo>
                  <a:pt x="571309" y="1283208"/>
                </a:moveTo>
                <a:lnTo>
                  <a:pt x="555599" y="1208646"/>
                </a:lnTo>
                <a:lnTo>
                  <a:pt x="551878" y="1209433"/>
                </a:lnTo>
                <a:lnTo>
                  <a:pt x="567575" y="1283995"/>
                </a:lnTo>
                <a:lnTo>
                  <a:pt x="571309" y="1283208"/>
                </a:lnTo>
                <a:close/>
              </a:path>
              <a:path w="4576445" h="1447164">
                <a:moveTo>
                  <a:pt x="586219" y="1280071"/>
                </a:moveTo>
                <a:lnTo>
                  <a:pt x="570522" y="1205509"/>
                </a:lnTo>
                <a:lnTo>
                  <a:pt x="559333" y="1207858"/>
                </a:lnTo>
                <a:lnTo>
                  <a:pt x="575030" y="1282433"/>
                </a:lnTo>
                <a:lnTo>
                  <a:pt x="586219" y="1280071"/>
                </a:lnTo>
                <a:close/>
              </a:path>
              <a:path w="4576445" h="1447164">
                <a:moveTo>
                  <a:pt x="598779" y="1413700"/>
                </a:moveTo>
                <a:lnTo>
                  <a:pt x="583082" y="1339138"/>
                </a:lnTo>
                <a:lnTo>
                  <a:pt x="579348" y="1339926"/>
                </a:lnTo>
                <a:lnTo>
                  <a:pt x="595045" y="1414487"/>
                </a:lnTo>
                <a:lnTo>
                  <a:pt x="598779" y="1413700"/>
                </a:lnTo>
                <a:close/>
              </a:path>
              <a:path w="4576445" h="1447164">
                <a:moveTo>
                  <a:pt x="609600" y="1435442"/>
                </a:moveTo>
                <a:lnTo>
                  <a:pt x="533400" y="1435442"/>
                </a:lnTo>
                <a:lnTo>
                  <a:pt x="533400" y="1446872"/>
                </a:lnTo>
                <a:lnTo>
                  <a:pt x="609600" y="1446872"/>
                </a:lnTo>
                <a:lnTo>
                  <a:pt x="609600" y="1435442"/>
                </a:lnTo>
                <a:close/>
              </a:path>
              <a:path w="4576445" h="1447164">
                <a:moveTo>
                  <a:pt x="609600" y="1427822"/>
                </a:moveTo>
                <a:lnTo>
                  <a:pt x="533400" y="1427822"/>
                </a:lnTo>
                <a:lnTo>
                  <a:pt x="533400" y="1431632"/>
                </a:lnTo>
                <a:lnTo>
                  <a:pt x="609600" y="1431632"/>
                </a:lnTo>
                <a:lnTo>
                  <a:pt x="609600" y="1427822"/>
                </a:lnTo>
                <a:close/>
              </a:path>
              <a:path w="4576445" h="1447164">
                <a:moveTo>
                  <a:pt x="613689" y="1410563"/>
                </a:moveTo>
                <a:lnTo>
                  <a:pt x="597992" y="1336001"/>
                </a:lnTo>
                <a:lnTo>
                  <a:pt x="586803" y="1338351"/>
                </a:lnTo>
                <a:lnTo>
                  <a:pt x="602500" y="1412913"/>
                </a:lnTo>
                <a:lnTo>
                  <a:pt x="613689" y="1410563"/>
                </a:lnTo>
                <a:close/>
              </a:path>
              <a:path w="4576445" h="1447164">
                <a:moveTo>
                  <a:pt x="1477124" y="1307261"/>
                </a:moveTo>
                <a:lnTo>
                  <a:pt x="1465948" y="1304899"/>
                </a:lnTo>
                <a:lnTo>
                  <a:pt x="1450251" y="1379474"/>
                </a:lnTo>
                <a:lnTo>
                  <a:pt x="1461427" y="1381823"/>
                </a:lnTo>
                <a:lnTo>
                  <a:pt x="1477124" y="1307261"/>
                </a:lnTo>
                <a:close/>
              </a:path>
              <a:path w="4576445" h="1447164">
                <a:moveTo>
                  <a:pt x="1484591" y="1308823"/>
                </a:moveTo>
                <a:lnTo>
                  <a:pt x="1480858" y="1308036"/>
                </a:lnTo>
                <a:lnTo>
                  <a:pt x="1465160" y="1382610"/>
                </a:lnTo>
                <a:lnTo>
                  <a:pt x="1468882" y="1383398"/>
                </a:lnTo>
                <a:lnTo>
                  <a:pt x="1484591" y="1308823"/>
                </a:lnTo>
                <a:close/>
              </a:path>
              <a:path w="4576445" h="1447164">
                <a:moveTo>
                  <a:pt x="1504607" y="1176769"/>
                </a:moveTo>
                <a:lnTo>
                  <a:pt x="1493418" y="1174407"/>
                </a:lnTo>
                <a:lnTo>
                  <a:pt x="1477721" y="1248981"/>
                </a:lnTo>
                <a:lnTo>
                  <a:pt x="1488897" y="1251331"/>
                </a:lnTo>
                <a:lnTo>
                  <a:pt x="1504607" y="1176769"/>
                </a:lnTo>
                <a:close/>
              </a:path>
              <a:path w="4576445" h="1447164">
                <a:moveTo>
                  <a:pt x="1512062" y="1178331"/>
                </a:moveTo>
                <a:lnTo>
                  <a:pt x="1508328" y="1177556"/>
                </a:lnTo>
                <a:lnTo>
                  <a:pt x="1492631" y="1252118"/>
                </a:lnTo>
                <a:lnTo>
                  <a:pt x="1496364" y="1252905"/>
                </a:lnTo>
                <a:lnTo>
                  <a:pt x="1512062" y="1178331"/>
                </a:lnTo>
                <a:close/>
              </a:path>
              <a:path w="4576445" h="1447164">
                <a:moveTo>
                  <a:pt x="1524000" y="1435442"/>
                </a:moveTo>
                <a:lnTo>
                  <a:pt x="1447800" y="1435442"/>
                </a:lnTo>
                <a:lnTo>
                  <a:pt x="1447800" y="1446872"/>
                </a:lnTo>
                <a:lnTo>
                  <a:pt x="1524000" y="1446872"/>
                </a:lnTo>
                <a:lnTo>
                  <a:pt x="1524000" y="1435442"/>
                </a:lnTo>
                <a:close/>
              </a:path>
              <a:path w="4576445" h="1447164">
                <a:moveTo>
                  <a:pt x="1524000" y="1427822"/>
                </a:moveTo>
                <a:lnTo>
                  <a:pt x="1447800" y="1427822"/>
                </a:lnTo>
                <a:lnTo>
                  <a:pt x="1447800" y="1431632"/>
                </a:lnTo>
                <a:lnTo>
                  <a:pt x="1524000" y="1431632"/>
                </a:lnTo>
                <a:lnTo>
                  <a:pt x="1524000" y="1427822"/>
                </a:lnTo>
                <a:close/>
              </a:path>
              <a:path w="4576445" h="1447164">
                <a:moveTo>
                  <a:pt x="1532077" y="1046276"/>
                </a:moveTo>
                <a:lnTo>
                  <a:pt x="1520888" y="1043927"/>
                </a:lnTo>
                <a:lnTo>
                  <a:pt x="1505191" y="1118489"/>
                </a:lnTo>
                <a:lnTo>
                  <a:pt x="1516380" y="1120838"/>
                </a:lnTo>
                <a:lnTo>
                  <a:pt x="1532077" y="1046276"/>
                </a:lnTo>
                <a:close/>
              </a:path>
              <a:path w="4576445" h="1447164">
                <a:moveTo>
                  <a:pt x="1539532" y="1047851"/>
                </a:moveTo>
                <a:lnTo>
                  <a:pt x="1535798" y="1047064"/>
                </a:lnTo>
                <a:lnTo>
                  <a:pt x="1520101" y="1121625"/>
                </a:lnTo>
                <a:lnTo>
                  <a:pt x="1523834" y="1122413"/>
                </a:lnTo>
                <a:lnTo>
                  <a:pt x="1539532" y="1047851"/>
                </a:lnTo>
                <a:close/>
              </a:path>
              <a:path w="4576445" h="1447164">
                <a:moveTo>
                  <a:pt x="1559547" y="915784"/>
                </a:moveTo>
                <a:lnTo>
                  <a:pt x="1548358" y="913434"/>
                </a:lnTo>
                <a:lnTo>
                  <a:pt x="1532661" y="987996"/>
                </a:lnTo>
                <a:lnTo>
                  <a:pt x="1543850" y="990358"/>
                </a:lnTo>
                <a:lnTo>
                  <a:pt x="1559547" y="915784"/>
                </a:lnTo>
                <a:close/>
              </a:path>
              <a:path w="4576445" h="1447164">
                <a:moveTo>
                  <a:pt x="1567002" y="917359"/>
                </a:moveTo>
                <a:lnTo>
                  <a:pt x="1563268" y="916571"/>
                </a:lnTo>
                <a:lnTo>
                  <a:pt x="1547571" y="991133"/>
                </a:lnTo>
                <a:lnTo>
                  <a:pt x="1551305" y="991920"/>
                </a:lnTo>
                <a:lnTo>
                  <a:pt x="1567002" y="917359"/>
                </a:lnTo>
                <a:close/>
              </a:path>
              <a:path w="4576445" h="1447164">
                <a:moveTo>
                  <a:pt x="1587017" y="785291"/>
                </a:moveTo>
                <a:lnTo>
                  <a:pt x="1575828" y="782942"/>
                </a:lnTo>
                <a:lnTo>
                  <a:pt x="1560131" y="857504"/>
                </a:lnTo>
                <a:lnTo>
                  <a:pt x="1571320" y="859866"/>
                </a:lnTo>
                <a:lnTo>
                  <a:pt x="1587017" y="785291"/>
                </a:lnTo>
                <a:close/>
              </a:path>
              <a:path w="4576445" h="1447164">
                <a:moveTo>
                  <a:pt x="1594472" y="786866"/>
                </a:moveTo>
                <a:lnTo>
                  <a:pt x="1590738" y="786079"/>
                </a:lnTo>
                <a:lnTo>
                  <a:pt x="1575041" y="860653"/>
                </a:lnTo>
                <a:lnTo>
                  <a:pt x="1578775" y="861428"/>
                </a:lnTo>
                <a:lnTo>
                  <a:pt x="1594472" y="786866"/>
                </a:lnTo>
                <a:close/>
              </a:path>
              <a:path w="4576445" h="1447164">
                <a:moveTo>
                  <a:pt x="1614487" y="654812"/>
                </a:moveTo>
                <a:lnTo>
                  <a:pt x="1603298" y="652449"/>
                </a:lnTo>
                <a:lnTo>
                  <a:pt x="1587601" y="727024"/>
                </a:lnTo>
                <a:lnTo>
                  <a:pt x="1598790" y="729373"/>
                </a:lnTo>
                <a:lnTo>
                  <a:pt x="1614487" y="654812"/>
                </a:lnTo>
                <a:close/>
              </a:path>
              <a:path w="4576445" h="1447164">
                <a:moveTo>
                  <a:pt x="1621942" y="656374"/>
                </a:moveTo>
                <a:lnTo>
                  <a:pt x="1618221" y="655599"/>
                </a:lnTo>
                <a:lnTo>
                  <a:pt x="1602511" y="730161"/>
                </a:lnTo>
                <a:lnTo>
                  <a:pt x="1606245" y="730948"/>
                </a:lnTo>
                <a:lnTo>
                  <a:pt x="1621942" y="656374"/>
                </a:lnTo>
                <a:close/>
              </a:path>
              <a:path w="4576445" h="1447164">
                <a:moveTo>
                  <a:pt x="1641957" y="524319"/>
                </a:moveTo>
                <a:lnTo>
                  <a:pt x="1630768" y="521970"/>
                </a:lnTo>
                <a:lnTo>
                  <a:pt x="1615071" y="596531"/>
                </a:lnTo>
                <a:lnTo>
                  <a:pt x="1626260" y="598881"/>
                </a:lnTo>
                <a:lnTo>
                  <a:pt x="1641957" y="524319"/>
                </a:lnTo>
                <a:close/>
              </a:path>
              <a:path w="4576445" h="1447164">
                <a:moveTo>
                  <a:pt x="1649412" y="525894"/>
                </a:moveTo>
                <a:lnTo>
                  <a:pt x="1645691" y="525106"/>
                </a:lnTo>
                <a:lnTo>
                  <a:pt x="1629994" y="599668"/>
                </a:lnTo>
                <a:lnTo>
                  <a:pt x="1633715" y="600456"/>
                </a:lnTo>
                <a:lnTo>
                  <a:pt x="1649412" y="525894"/>
                </a:lnTo>
                <a:close/>
              </a:path>
              <a:path w="4576445" h="1447164">
                <a:moveTo>
                  <a:pt x="1657350" y="1435442"/>
                </a:moveTo>
                <a:lnTo>
                  <a:pt x="1581150" y="1435442"/>
                </a:lnTo>
                <a:lnTo>
                  <a:pt x="1581150" y="1446872"/>
                </a:lnTo>
                <a:lnTo>
                  <a:pt x="1657350" y="1446872"/>
                </a:lnTo>
                <a:lnTo>
                  <a:pt x="1657350" y="1435442"/>
                </a:lnTo>
                <a:close/>
              </a:path>
              <a:path w="4576445" h="1447164">
                <a:moveTo>
                  <a:pt x="1657350" y="1427822"/>
                </a:moveTo>
                <a:lnTo>
                  <a:pt x="1581150" y="1427822"/>
                </a:lnTo>
                <a:lnTo>
                  <a:pt x="1581150" y="1431632"/>
                </a:lnTo>
                <a:lnTo>
                  <a:pt x="1657350" y="1431632"/>
                </a:lnTo>
                <a:lnTo>
                  <a:pt x="1657350" y="1427822"/>
                </a:lnTo>
                <a:close/>
              </a:path>
              <a:path w="4576445" h="1447164">
                <a:moveTo>
                  <a:pt x="1669427" y="393827"/>
                </a:moveTo>
                <a:lnTo>
                  <a:pt x="1658251" y="391477"/>
                </a:lnTo>
                <a:lnTo>
                  <a:pt x="1642541" y="466039"/>
                </a:lnTo>
                <a:lnTo>
                  <a:pt x="1653730" y="468401"/>
                </a:lnTo>
                <a:lnTo>
                  <a:pt x="1669427" y="393827"/>
                </a:lnTo>
                <a:close/>
              </a:path>
              <a:path w="4576445" h="1447164">
                <a:moveTo>
                  <a:pt x="1676882" y="395401"/>
                </a:moveTo>
                <a:lnTo>
                  <a:pt x="1673161" y="394614"/>
                </a:lnTo>
                <a:lnTo>
                  <a:pt x="1657464" y="469176"/>
                </a:lnTo>
                <a:lnTo>
                  <a:pt x="1661185" y="469963"/>
                </a:lnTo>
                <a:lnTo>
                  <a:pt x="1676882" y="395401"/>
                </a:lnTo>
                <a:close/>
              </a:path>
              <a:path w="4576445" h="1447164">
                <a:moveTo>
                  <a:pt x="1696897" y="263334"/>
                </a:moveTo>
                <a:lnTo>
                  <a:pt x="1685721" y="260985"/>
                </a:lnTo>
                <a:lnTo>
                  <a:pt x="1670024" y="335546"/>
                </a:lnTo>
                <a:lnTo>
                  <a:pt x="1681200" y="337908"/>
                </a:lnTo>
                <a:lnTo>
                  <a:pt x="1696897" y="263334"/>
                </a:lnTo>
                <a:close/>
              </a:path>
              <a:path w="4576445" h="1447164">
                <a:moveTo>
                  <a:pt x="1704352" y="264909"/>
                </a:moveTo>
                <a:lnTo>
                  <a:pt x="1700631" y="264121"/>
                </a:lnTo>
                <a:lnTo>
                  <a:pt x="1684934" y="338683"/>
                </a:lnTo>
                <a:lnTo>
                  <a:pt x="1688655" y="339471"/>
                </a:lnTo>
                <a:lnTo>
                  <a:pt x="1704352" y="264909"/>
                </a:lnTo>
                <a:close/>
              </a:path>
              <a:path w="4576445" h="1447164">
                <a:moveTo>
                  <a:pt x="1724367" y="132854"/>
                </a:moveTo>
                <a:lnTo>
                  <a:pt x="1713191" y="130492"/>
                </a:lnTo>
                <a:lnTo>
                  <a:pt x="1697494" y="205066"/>
                </a:lnTo>
                <a:lnTo>
                  <a:pt x="1708670" y="207416"/>
                </a:lnTo>
                <a:lnTo>
                  <a:pt x="1724367" y="132854"/>
                </a:lnTo>
                <a:close/>
              </a:path>
              <a:path w="4576445" h="1447164">
                <a:moveTo>
                  <a:pt x="1731835" y="134416"/>
                </a:moveTo>
                <a:lnTo>
                  <a:pt x="1728101" y="133629"/>
                </a:lnTo>
                <a:lnTo>
                  <a:pt x="1712404" y="208203"/>
                </a:lnTo>
                <a:lnTo>
                  <a:pt x="1716125" y="208991"/>
                </a:lnTo>
                <a:lnTo>
                  <a:pt x="1731835" y="134416"/>
                </a:lnTo>
                <a:close/>
              </a:path>
              <a:path w="4576445" h="1447164">
                <a:moveTo>
                  <a:pt x="1751850" y="2362"/>
                </a:moveTo>
                <a:lnTo>
                  <a:pt x="1740662" y="0"/>
                </a:lnTo>
                <a:lnTo>
                  <a:pt x="1724964" y="74574"/>
                </a:lnTo>
                <a:lnTo>
                  <a:pt x="1736140" y="76923"/>
                </a:lnTo>
                <a:lnTo>
                  <a:pt x="1751850" y="2362"/>
                </a:lnTo>
                <a:close/>
              </a:path>
              <a:path w="4576445" h="1447164">
                <a:moveTo>
                  <a:pt x="1771865" y="108800"/>
                </a:moveTo>
                <a:lnTo>
                  <a:pt x="1756321" y="35026"/>
                </a:lnTo>
                <a:lnTo>
                  <a:pt x="1756156" y="34239"/>
                </a:lnTo>
                <a:lnTo>
                  <a:pt x="1752765" y="34963"/>
                </a:lnTo>
                <a:lnTo>
                  <a:pt x="1759305" y="3924"/>
                </a:lnTo>
                <a:lnTo>
                  <a:pt x="1755571" y="3149"/>
                </a:lnTo>
                <a:lnTo>
                  <a:pt x="1739874" y="77711"/>
                </a:lnTo>
                <a:lnTo>
                  <a:pt x="1743608" y="78498"/>
                </a:lnTo>
                <a:lnTo>
                  <a:pt x="1752587" y="35788"/>
                </a:lnTo>
                <a:lnTo>
                  <a:pt x="1768132" y="109588"/>
                </a:lnTo>
                <a:lnTo>
                  <a:pt x="1771865" y="108800"/>
                </a:lnTo>
                <a:close/>
              </a:path>
              <a:path w="4576445" h="1447164">
                <a:moveTo>
                  <a:pt x="1786775" y="105664"/>
                </a:moveTo>
                <a:lnTo>
                  <a:pt x="1771078" y="31102"/>
                </a:lnTo>
                <a:lnTo>
                  <a:pt x="1759889" y="33451"/>
                </a:lnTo>
                <a:lnTo>
                  <a:pt x="1775587" y="108026"/>
                </a:lnTo>
                <a:lnTo>
                  <a:pt x="1786775" y="105664"/>
                </a:lnTo>
                <a:close/>
              </a:path>
              <a:path w="4576445" h="1447164">
                <a:moveTo>
                  <a:pt x="1790700" y="1435442"/>
                </a:moveTo>
                <a:lnTo>
                  <a:pt x="1714500" y="1435442"/>
                </a:lnTo>
                <a:lnTo>
                  <a:pt x="1714500" y="1446872"/>
                </a:lnTo>
                <a:lnTo>
                  <a:pt x="1790700" y="1446872"/>
                </a:lnTo>
                <a:lnTo>
                  <a:pt x="1790700" y="1435442"/>
                </a:lnTo>
                <a:close/>
              </a:path>
              <a:path w="4576445" h="1447164">
                <a:moveTo>
                  <a:pt x="1790700" y="1427822"/>
                </a:moveTo>
                <a:lnTo>
                  <a:pt x="1714500" y="1427822"/>
                </a:lnTo>
                <a:lnTo>
                  <a:pt x="1714500" y="1431632"/>
                </a:lnTo>
                <a:lnTo>
                  <a:pt x="1790700" y="1431632"/>
                </a:lnTo>
                <a:lnTo>
                  <a:pt x="1790700" y="1427822"/>
                </a:lnTo>
                <a:close/>
              </a:path>
              <a:path w="4576445" h="1447164">
                <a:moveTo>
                  <a:pt x="1799336" y="239293"/>
                </a:moveTo>
                <a:lnTo>
                  <a:pt x="1783638" y="164731"/>
                </a:lnTo>
                <a:lnTo>
                  <a:pt x="1779905" y="165519"/>
                </a:lnTo>
                <a:lnTo>
                  <a:pt x="1795602" y="240080"/>
                </a:lnTo>
                <a:lnTo>
                  <a:pt x="1799336" y="239293"/>
                </a:lnTo>
                <a:close/>
              </a:path>
              <a:path w="4576445" h="1447164">
                <a:moveTo>
                  <a:pt x="1814245" y="236156"/>
                </a:moveTo>
                <a:lnTo>
                  <a:pt x="1798548" y="161594"/>
                </a:lnTo>
                <a:lnTo>
                  <a:pt x="1787359" y="163944"/>
                </a:lnTo>
                <a:lnTo>
                  <a:pt x="1803057" y="238506"/>
                </a:lnTo>
                <a:lnTo>
                  <a:pt x="1814245" y="236156"/>
                </a:lnTo>
                <a:close/>
              </a:path>
              <a:path w="4576445" h="1447164">
                <a:moveTo>
                  <a:pt x="1826806" y="369785"/>
                </a:moveTo>
                <a:lnTo>
                  <a:pt x="1811108" y="295224"/>
                </a:lnTo>
                <a:lnTo>
                  <a:pt x="1807375" y="295998"/>
                </a:lnTo>
                <a:lnTo>
                  <a:pt x="1823072" y="370573"/>
                </a:lnTo>
                <a:lnTo>
                  <a:pt x="1826806" y="369785"/>
                </a:lnTo>
                <a:close/>
              </a:path>
              <a:path w="4576445" h="1447164">
                <a:moveTo>
                  <a:pt x="1841715" y="366649"/>
                </a:moveTo>
                <a:lnTo>
                  <a:pt x="1826018" y="292074"/>
                </a:lnTo>
                <a:lnTo>
                  <a:pt x="1814830" y="294436"/>
                </a:lnTo>
                <a:lnTo>
                  <a:pt x="1830527" y="368998"/>
                </a:lnTo>
                <a:lnTo>
                  <a:pt x="1841715" y="366649"/>
                </a:lnTo>
                <a:close/>
              </a:path>
              <a:path w="4576445" h="1447164">
                <a:moveTo>
                  <a:pt x="1854276" y="500278"/>
                </a:moveTo>
                <a:lnTo>
                  <a:pt x="1838579" y="425704"/>
                </a:lnTo>
                <a:lnTo>
                  <a:pt x="1834845" y="426491"/>
                </a:lnTo>
                <a:lnTo>
                  <a:pt x="1850542" y="501065"/>
                </a:lnTo>
                <a:lnTo>
                  <a:pt x="1854276" y="500278"/>
                </a:lnTo>
                <a:close/>
              </a:path>
              <a:path w="4576445" h="1447164">
                <a:moveTo>
                  <a:pt x="1869186" y="497141"/>
                </a:moveTo>
                <a:lnTo>
                  <a:pt x="1853488" y="422567"/>
                </a:lnTo>
                <a:lnTo>
                  <a:pt x="1842300" y="424929"/>
                </a:lnTo>
                <a:lnTo>
                  <a:pt x="1857997" y="499491"/>
                </a:lnTo>
                <a:lnTo>
                  <a:pt x="1869186" y="497141"/>
                </a:lnTo>
                <a:close/>
              </a:path>
              <a:path w="4576445" h="1447164">
                <a:moveTo>
                  <a:pt x="1881746" y="630770"/>
                </a:moveTo>
                <a:lnTo>
                  <a:pt x="1866049" y="556196"/>
                </a:lnTo>
                <a:lnTo>
                  <a:pt x="1862315" y="556983"/>
                </a:lnTo>
                <a:lnTo>
                  <a:pt x="1878012" y="631545"/>
                </a:lnTo>
                <a:lnTo>
                  <a:pt x="1881746" y="630770"/>
                </a:lnTo>
                <a:close/>
              </a:path>
              <a:path w="4576445" h="1447164">
                <a:moveTo>
                  <a:pt x="1896656" y="627621"/>
                </a:moveTo>
                <a:lnTo>
                  <a:pt x="1880958" y="553059"/>
                </a:lnTo>
                <a:lnTo>
                  <a:pt x="1869770" y="555409"/>
                </a:lnTo>
                <a:lnTo>
                  <a:pt x="1885480" y="629983"/>
                </a:lnTo>
                <a:lnTo>
                  <a:pt x="1896656" y="627621"/>
                </a:lnTo>
                <a:close/>
              </a:path>
              <a:path w="4576445" h="1447164">
                <a:moveTo>
                  <a:pt x="1909216" y="761250"/>
                </a:moveTo>
                <a:lnTo>
                  <a:pt x="1893519" y="686689"/>
                </a:lnTo>
                <a:lnTo>
                  <a:pt x="1889785" y="687476"/>
                </a:lnTo>
                <a:lnTo>
                  <a:pt x="1905482" y="762038"/>
                </a:lnTo>
                <a:lnTo>
                  <a:pt x="1909216" y="761250"/>
                </a:lnTo>
                <a:close/>
              </a:path>
              <a:path w="4576445" h="1447164">
                <a:moveTo>
                  <a:pt x="1924050" y="1435442"/>
                </a:moveTo>
                <a:lnTo>
                  <a:pt x="1847850" y="1435442"/>
                </a:lnTo>
                <a:lnTo>
                  <a:pt x="1847850" y="1446872"/>
                </a:lnTo>
                <a:lnTo>
                  <a:pt x="1924050" y="1446872"/>
                </a:lnTo>
                <a:lnTo>
                  <a:pt x="1924050" y="1435442"/>
                </a:lnTo>
                <a:close/>
              </a:path>
              <a:path w="4576445" h="1447164">
                <a:moveTo>
                  <a:pt x="1924050" y="1427822"/>
                </a:moveTo>
                <a:lnTo>
                  <a:pt x="1847850" y="1427822"/>
                </a:lnTo>
                <a:lnTo>
                  <a:pt x="1847850" y="1431632"/>
                </a:lnTo>
                <a:lnTo>
                  <a:pt x="1924050" y="1431632"/>
                </a:lnTo>
                <a:lnTo>
                  <a:pt x="1924050" y="1427822"/>
                </a:lnTo>
                <a:close/>
              </a:path>
              <a:path w="4576445" h="1447164">
                <a:moveTo>
                  <a:pt x="1924126" y="758113"/>
                </a:moveTo>
                <a:lnTo>
                  <a:pt x="1908429" y="683552"/>
                </a:lnTo>
                <a:lnTo>
                  <a:pt x="1897253" y="685901"/>
                </a:lnTo>
                <a:lnTo>
                  <a:pt x="1912950" y="760463"/>
                </a:lnTo>
                <a:lnTo>
                  <a:pt x="1924126" y="758113"/>
                </a:lnTo>
                <a:close/>
              </a:path>
              <a:path w="4576445" h="1447164">
                <a:moveTo>
                  <a:pt x="1936686" y="891743"/>
                </a:moveTo>
                <a:lnTo>
                  <a:pt x="1920989" y="817181"/>
                </a:lnTo>
                <a:lnTo>
                  <a:pt x="1917268" y="817968"/>
                </a:lnTo>
                <a:lnTo>
                  <a:pt x="1932965" y="892530"/>
                </a:lnTo>
                <a:lnTo>
                  <a:pt x="1936686" y="891743"/>
                </a:lnTo>
                <a:close/>
              </a:path>
              <a:path w="4576445" h="1447164">
                <a:moveTo>
                  <a:pt x="1951596" y="888606"/>
                </a:moveTo>
                <a:lnTo>
                  <a:pt x="1935899" y="814044"/>
                </a:lnTo>
                <a:lnTo>
                  <a:pt x="1924723" y="816394"/>
                </a:lnTo>
                <a:lnTo>
                  <a:pt x="1940420" y="890955"/>
                </a:lnTo>
                <a:lnTo>
                  <a:pt x="1951596" y="888606"/>
                </a:lnTo>
                <a:close/>
              </a:path>
              <a:path w="4576445" h="1447164">
                <a:moveTo>
                  <a:pt x="1964156" y="1022235"/>
                </a:moveTo>
                <a:lnTo>
                  <a:pt x="1948459" y="947674"/>
                </a:lnTo>
                <a:lnTo>
                  <a:pt x="1944738" y="948448"/>
                </a:lnTo>
                <a:lnTo>
                  <a:pt x="1960435" y="1023023"/>
                </a:lnTo>
                <a:lnTo>
                  <a:pt x="1964156" y="1022235"/>
                </a:lnTo>
                <a:close/>
              </a:path>
              <a:path w="4576445" h="1447164">
                <a:moveTo>
                  <a:pt x="1979079" y="1019098"/>
                </a:moveTo>
                <a:lnTo>
                  <a:pt x="1963369" y="944524"/>
                </a:lnTo>
                <a:lnTo>
                  <a:pt x="1952193" y="946886"/>
                </a:lnTo>
                <a:lnTo>
                  <a:pt x="1967890" y="1021448"/>
                </a:lnTo>
                <a:lnTo>
                  <a:pt x="1979079" y="1019098"/>
                </a:lnTo>
                <a:close/>
              </a:path>
              <a:path w="4576445" h="1447164">
                <a:moveTo>
                  <a:pt x="1991626" y="1152728"/>
                </a:moveTo>
                <a:lnTo>
                  <a:pt x="1975929" y="1078153"/>
                </a:lnTo>
                <a:lnTo>
                  <a:pt x="1972208" y="1078941"/>
                </a:lnTo>
                <a:lnTo>
                  <a:pt x="1987905" y="1153502"/>
                </a:lnTo>
                <a:lnTo>
                  <a:pt x="1991626" y="1152728"/>
                </a:lnTo>
                <a:close/>
              </a:path>
              <a:path w="4576445" h="1447164">
                <a:moveTo>
                  <a:pt x="2006549" y="1149578"/>
                </a:moveTo>
                <a:lnTo>
                  <a:pt x="1990852" y="1075016"/>
                </a:lnTo>
                <a:lnTo>
                  <a:pt x="1979663" y="1077379"/>
                </a:lnTo>
                <a:lnTo>
                  <a:pt x="1995360" y="1151940"/>
                </a:lnTo>
                <a:lnTo>
                  <a:pt x="2006549" y="1149578"/>
                </a:lnTo>
                <a:close/>
              </a:path>
              <a:path w="4576445" h="1447164">
                <a:moveTo>
                  <a:pt x="2019096" y="1283208"/>
                </a:moveTo>
                <a:lnTo>
                  <a:pt x="2003399" y="1208646"/>
                </a:lnTo>
                <a:lnTo>
                  <a:pt x="1999678" y="1209433"/>
                </a:lnTo>
                <a:lnTo>
                  <a:pt x="2015375" y="1283995"/>
                </a:lnTo>
                <a:lnTo>
                  <a:pt x="2019096" y="1283208"/>
                </a:lnTo>
                <a:close/>
              </a:path>
              <a:path w="4576445" h="1447164">
                <a:moveTo>
                  <a:pt x="2034019" y="1280071"/>
                </a:moveTo>
                <a:lnTo>
                  <a:pt x="2018322" y="1205509"/>
                </a:lnTo>
                <a:lnTo>
                  <a:pt x="2007133" y="1207858"/>
                </a:lnTo>
                <a:lnTo>
                  <a:pt x="2022830" y="1282433"/>
                </a:lnTo>
                <a:lnTo>
                  <a:pt x="2034019" y="1280071"/>
                </a:lnTo>
                <a:close/>
              </a:path>
              <a:path w="4576445" h="1447164">
                <a:moveTo>
                  <a:pt x="2046579" y="1413700"/>
                </a:moveTo>
                <a:lnTo>
                  <a:pt x="2030882" y="1339138"/>
                </a:lnTo>
                <a:lnTo>
                  <a:pt x="2027148" y="1339926"/>
                </a:lnTo>
                <a:lnTo>
                  <a:pt x="2042845" y="1414487"/>
                </a:lnTo>
                <a:lnTo>
                  <a:pt x="2046579" y="1413700"/>
                </a:lnTo>
                <a:close/>
              </a:path>
              <a:path w="4576445" h="1447164">
                <a:moveTo>
                  <a:pt x="2057400" y="1435442"/>
                </a:moveTo>
                <a:lnTo>
                  <a:pt x="1981200" y="1435442"/>
                </a:lnTo>
                <a:lnTo>
                  <a:pt x="1981200" y="1446872"/>
                </a:lnTo>
                <a:lnTo>
                  <a:pt x="2057400" y="1446872"/>
                </a:lnTo>
                <a:lnTo>
                  <a:pt x="2057400" y="1435442"/>
                </a:lnTo>
                <a:close/>
              </a:path>
              <a:path w="4576445" h="1447164">
                <a:moveTo>
                  <a:pt x="2057400" y="1427822"/>
                </a:moveTo>
                <a:lnTo>
                  <a:pt x="1981200" y="1427822"/>
                </a:lnTo>
                <a:lnTo>
                  <a:pt x="1981200" y="1431632"/>
                </a:lnTo>
                <a:lnTo>
                  <a:pt x="2057400" y="1431632"/>
                </a:lnTo>
                <a:lnTo>
                  <a:pt x="2057400" y="1427822"/>
                </a:lnTo>
                <a:close/>
              </a:path>
              <a:path w="4576445" h="1447164">
                <a:moveTo>
                  <a:pt x="2061489" y="1410563"/>
                </a:moveTo>
                <a:lnTo>
                  <a:pt x="2045792" y="1336001"/>
                </a:lnTo>
                <a:lnTo>
                  <a:pt x="2034603" y="1338351"/>
                </a:lnTo>
                <a:lnTo>
                  <a:pt x="2050300" y="1412913"/>
                </a:lnTo>
                <a:lnTo>
                  <a:pt x="2061489" y="1410563"/>
                </a:lnTo>
                <a:close/>
              </a:path>
              <a:path w="4576445" h="1447164">
                <a:moveTo>
                  <a:pt x="2543924" y="1307261"/>
                </a:moveTo>
                <a:lnTo>
                  <a:pt x="2532748" y="1304899"/>
                </a:lnTo>
                <a:lnTo>
                  <a:pt x="2517051" y="1379474"/>
                </a:lnTo>
                <a:lnTo>
                  <a:pt x="2528227" y="1381823"/>
                </a:lnTo>
                <a:lnTo>
                  <a:pt x="2543924" y="1307261"/>
                </a:lnTo>
                <a:close/>
              </a:path>
              <a:path w="4576445" h="1447164">
                <a:moveTo>
                  <a:pt x="2551392" y="1308823"/>
                </a:moveTo>
                <a:lnTo>
                  <a:pt x="2547658" y="1308036"/>
                </a:lnTo>
                <a:lnTo>
                  <a:pt x="2531961" y="1382610"/>
                </a:lnTo>
                <a:lnTo>
                  <a:pt x="2535682" y="1383398"/>
                </a:lnTo>
                <a:lnTo>
                  <a:pt x="2551392" y="1308823"/>
                </a:lnTo>
                <a:close/>
              </a:path>
              <a:path w="4576445" h="1447164">
                <a:moveTo>
                  <a:pt x="2571407" y="1176769"/>
                </a:moveTo>
                <a:lnTo>
                  <a:pt x="2560218" y="1174407"/>
                </a:lnTo>
                <a:lnTo>
                  <a:pt x="2544521" y="1248981"/>
                </a:lnTo>
                <a:lnTo>
                  <a:pt x="2555697" y="1251331"/>
                </a:lnTo>
                <a:lnTo>
                  <a:pt x="2571407" y="1176769"/>
                </a:lnTo>
                <a:close/>
              </a:path>
              <a:path w="4576445" h="1447164">
                <a:moveTo>
                  <a:pt x="2578862" y="1178331"/>
                </a:moveTo>
                <a:lnTo>
                  <a:pt x="2575128" y="1177556"/>
                </a:lnTo>
                <a:lnTo>
                  <a:pt x="2559431" y="1252118"/>
                </a:lnTo>
                <a:lnTo>
                  <a:pt x="2563164" y="1252905"/>
                </a:lnTo>
                <a:lnTo>
                  <a:pt x="2578862" y="1178331"/>
                </a:lnTo>
                <a:close/>
              </a:path>
              <a:path w="4576445" h="1447164">
                <a:moveTo>
                  <a:pt x="2590800" y="1435442"/>
                </a:moveTo>
                <a:lnTo>
                  <a:pt x="2514600" y="1435442"/>
                </a:lnTo>
                <a:lnTo>
                  <a:pt x="2514600" y="1446872"/>
                </a:lnTo>
                <a:lnTo>
                  <a:pt x="2590800" y="1446872"/>
                </a:lnTo>
                <a:lnTo>
                  <a:pt x="2590800" y="1435442"/>
                </a:lnTo>
                <a:close/>
              </a:path>
              <a:path w="4576445" h="1447164">
                <a:moveTo>
                  <a:pt x="2590800" y="1427822"/>
                </a:moveTo>
                <a:lnTo>
                  <a:pt x="2514600" y="1427822"/>
                </a:lnTo>
                <a:lnTo>
                  <a:pt x="2514600" y="1431632"/>
                </a:lnTo>
                <a:lnTo>
                  <a:pt x="2590800" y="1431632"/>
                </a:lnTo>
                <a:lnTo>
                  <a:pt x="2590800" y="1427822"/>
                </a:lnTo>
                <a:close/>
              </a:path>
              <a:path w="4576445" h="1447164">
                <a:moveTo>
                  <a:pt x="2598877" y="1046276"/>
                </a:moveTo>
                <a:lnTo>
                  <a:pt x="2587688" y="1043927"/>
                </a:lnTo>
                <a:lnTo>
                  <a:pt x="2571991" y="1118489"/>
                </a:lnTo>
                <a:lnTo>
                  <a:pt x="2583180" y="1120838"/>
                </a:lnTo>
                <a:lnTo>
                  <a:pt x="2598877" y="1046276"/>
                </a:lnTo>
                <a:close/>
              </a:path>
              <a:path w="4576445" h="1447164">
                <a:moveTo>
                  <a:pt x="2606332" y="1047851"/>
                </a:moveTo>
                <a:lnTo>
                  <a:pt x="2602598" y="1047064"/>
                </a:lnTo>
                <a:lnTo>
                  <a:pt x="2586901" y="1121625"/>
                </a:lnTo>
                <a:lnTo>
                  <a:pt x="2590635" y="1122413"/>
                </a:lnTo>
                <a:lnTo>
                  <a:pt x="2606332" y="1047851"/>
                </a:lnTo>
                <a:close/>
              </a:path>
              <a:path w="4576445" h="1447164">
                <a:moveTo>
                  <a:pt x="2626347" y="915784"/>
                </a:moveTo>
                <a:lnTo>
                  <a:pt x="2615158" y="913434"/>
                </a:lnTo>
                <a:lnTo>
                  <a:pt x="2599461" y="987996"/>
                </a:lnTo>
                <a:lnTo>
                  <a:pt x="2610650" y="990358"/>
                </a:lnTo>
                <a:lnTo>
                  <a:pt x="2626347" y="915784"/>
                </a:lnTo>
                <a:close/>
              </a:path>
              <a:path w="4576445" h="1447164">
                <a:moveTo>
                  <a:pt x="2633802" y="917359"/>
                </a:moveTo>
                <a:lnTo>
                  <a:pt x="2630068" y="916571"/>
                </a:lnTo>
                <a:lnTo>
                  <a:pt x="2614371" y="991133"/>
                </a:lnTo>
                <a:lnTo>
                  <a:pt x="2618105" y="991920"/>
                </a:lnTo>
                <a:lnTo>
                  <a:pt x="2633802" y="917359"/>
                </a:lnTo>
                <a:close/>
              </a:path>
              <a:path w="4576445" h="1447164">
                <a:moveTo>
                  <a:pt x="2653817" y="785291"/>
                </a:moveTo>
                <a:lnTo>
                  <a:pt x="2642628" y="782942"/>
                </a:lnTo>
                <a:lnTo>
                  <a:pt x="2626931" y="857504"/>
                </a:lnTo>
                <a:lnTo>
                  <a:pt x="2638120" y="859866"/>
                </a:lnTo>
                <a:lnTo>
                  <a:pt x="2653817" y="785291"/>
                </a:lnTo>
                <a:close/>
              </a:path>
              <a:path w="4576445" h="1447164">
                <a:moveTo>
                  <a:pt x="2661272" y="786866"/>
                </a:moveTo>
                <a:lnTo>
                  <a:pt x="2657538" y="786079"/>
                </a:lnTo>
                <a:lnTo>
                  <a:pt x="2641841" y="860653"/>
                </a:lnTo>
                <a:lnTo>
                  <a:pt x="2645575" y="861428"/>
                </a:lnTo>
                <a:lnTo>
                  <a:pt x="2661272" y="786866"/>
                </a:lnTo>
                <a:close/>
              </a:path>
              <a:path w="4576445" h="1447164">
                <a:moveTo>
                  <a:pt x="2681287" y="654812"/>
                </a:moveTo>
                <a:lnTo>
                  <a:pt x="2670098" y="652449"/>
                </a:lnTo>
                <a:lnTo>
                  <a:pt x="2654401" y="727024"/>
                </a:lnTo>
                <a:lnTo>
                  <a:pt x="2665590" y="729373"/>
                </a:lnTo>
                <a:lnTo>
                  <a:pt x="2681287" y="654812"/>
                </a:lnTo>
                <a:close/>
              </a:path>
              <a:path w="4576445" h="1447164">
                <a:moveTo>
                  <a:pt x="2688742" y="656374"/>
                </a:moveTo>
                <a:lnTo>
                  <a:pt x="2685021" y="655599"/>
                </a:lnTo>
                <a:lnTo>
                  <a:pt x="2669311" y="730161"/>
                </a:lnTo>
                <a:lnTo>
                  <a:pt x="2673045" y="730948"/>
                </a:lnTo>
                <a:lnTo>
                  <a:pt x="2688742" y="656374"/>
                </a:lnTo>
                <a:close/>
              </a:path>
              <a:path w="4576445" h="1447164">
                <a:moveTo>
                  <a:pt x="2708757" y="524319"/>
                </a:moveTo>
                <a:lnTo>
                  <a:pt x="2697569" y="521970"/>
                </a:lnTo>
                <a:lnTo>
                  <a:pt x="2681871" y="596531"/>
                </a:lnTo>
                <a:lnTo>
                  <a:pt x="2693060" y="598881"/>
                </a:lnTo>
                <a:lnTo>
                  <a:pt x="2708757" y="524319"/>
                </a:lnTo>
                <a:close/>
              </a:path>
              <a:path w="4576445" h="1447164">
                <a:moveTo>
                  <a:pt x="2716212" y="525894"/>
                </a:moveTo>
                <a:lnTo>
                  <a:pt x="2712491" y="525106"/>
                </a:lnTo>
                <a:lnTo>
                  <a:pt x="2696794" y="599668"/>
                </a:lnTo>
                <a:lnTo>
                  <a:pt x="2700515" y="600456"/>
                </a:lnTo>
                <a:lnTo>
                  <a:pt x="2716212" y="525894"/>
                </a:lnTo>
                <a:close/>
              </a:path>
              <a:path w="4576445" h="1447164">
                <a:moveTo>
                  <a:pt x="2724150" y="1435442"/>
                </a:moveTo>
                <a:lnTo>
                  <a:pt x="2647950" y="1435442"/>
                </a:lnTo>
                <a:lnTo>
                  <a:pt x="2647950" y="1446872"/>
                </a:lnTo>
                <a:lnTo>
                  <a:pt x="2724150" y="1446872"/>
                </a:lnTo>
                <a:lnTo>
                  <a:pt x="2724150" y="1435442"/>
                </a:lnTo>
                <a:close/>
              </a:path>
              <a:path w="4576445" h="1447164">
                <a:moveTo>
                  <a:pt x="2724150" y="1427822"/>
                </a:moveTo>
                <a:lnTo>
                  <a:pt x="2647950" y="1427822"/>
                </a:lnTo>
                <a:lnTo>
                  <a:pt x="2647950" y="1431632"/>
                </a:lnTo>
                <a:lnTo>
                  <a:pt x="2724150" y="1431632"/>
                </a:lnTo>
                <a:lnTo>
                  <a:pt x="2724150" y="1427822"/>
                </a:lnTo>
                <a:close/>
              </a:path>
              <a:path w="4576445" h="1447164">
                <a:moveTo>
                  <a:pt x="2736227" y="393827"/>
                </a:moveTo>
                <a:lnTo>
                  <a:pt x="2725051" y="391477"/>
                </a:lnTo>
                <a:lnTo>
                  <a:pt x="2709341" y="466039"/>
                </a:lnTo>
                <a:lnTo>
                  <a:pt x="2720530" y="468401"/>
                </a:lnTo>
                <a:lnTo>
                  <a:pt x="2736227" y="393827"/>
                </a:lnTo>
                <a:close/>
              </a:path>
              <a:path w="4576445" h="1447164">
                <a:moveTo>
                  <a:pt x="2743682" y="395401"/>
                </a:moveTo>
                <a:lnTo>
                  <a:pt x="2739961" y="394614"/>
                </a:lnTo>
                <a:lnTo>
                  <a:pt x="2724264" y="469176"/>
                </a:lnTo>
                <a:lnTo>
                  <a:pt x="2727985" y="469963"/>
                </a:lnTo>
                <a:lnTo>
                  <a:pt x="2743682" y="395401"/>
                </a:lnTo>
                <a:close/>
              </a:path>
              <a:path w="4576445" h="1447164">
                <a:moveTo>
                  <a:pt x="2763697" y="263334"/>
                </a:moveTo>
                <a:lnTo>
                  <a:pt x="2752521" y="260985"/>
                </a:lnTo>
                <a:lnTo>
                  <a:pt x="2736824" y="335546"/>
                </a:lnTo>
                <a:lnTo>
                  <a:pt x="2748000" y="337908"/>
                </a:lnTo>
                <a:lnTo>
                  <a:pt x="2763697" y="263334"/>
                </a:lnTo>
                <a:close/>
              </a:path>
              <a:path w="4576445" h="1447164">
                <a:moveTo>
                  <a:pt x="2771152" y="264909"/>
                </a:moveTo>
                <a:lnTo>
                  <a:pt x="2767431" y="264121"/>
                </a:lnTo>
                <a:lnTo>
                  <a:pt x="2751734" y="338683"/>
                </a:lnTo>
                <a:lnTo>
                  <a:pt x="2755455" y="339471"/>
                </a:lnTo>
                <a:lnTo>
                  <a:pt x="2771152" y="264909"/>
                </a:lnTo>
                <a:close/>
              </a:path>
              <a:path w="4576445" h="1447164">
                <a:moveTo>
                  <a:pt x="2791168" y="132854"/>
                </a:moveTo>
                <a:lnTo>
                  <a:pt x="2779992" y="130492"/>
                </a:lnTo>
                <a:lnTo>
                  <a:pt x="2764294" y="205066"/>
                </a:lnTo>
                <a:lnTo>
                  <a:pt x="2775470" y="207416"/>
                </a:lnTo>
                <a:lnTo>
                  <a:pt x="2791168" y="132854"/>
                </a:lnTo>
                <a:close/>
              </a:path>
              <a:path w="4576445" h="1447164">
                <a:moveTo>
                  <a:pt x="2798635" y="134416"/>
                </a:moveTo>
                <a:lnTo>
                  <a:pt x="2794901" y="133629"/>
                </a:lnTo>
                <a:lnTo>
                  <a:pt x="2779204" y="208203"/>
                </a:lnTo>
                <a:lnTo>
                  <a:pt x="2782925" y="208991"/>
                </a:lnTo>
                <a:lnTo>
                  <a:pt x="2798635" y="134416"/>
                </a:lnTo>
                <a:close/>
              </a:path>
              <a:path w="4576445" h="1447164">
                <a:moveTo>
                  <a:pt x="2818650" y="2362"/>
                </a:moveTo>
                <a:lnTo>
                  <a:pt x="2807462" y="0"/>
                </a:lnTo>
                <a:lnTo>
                  <a:pt x="2791764" y="74574"/>
                </a:lnTo>
                <a:lnTo>
                  <a:pt x="2802940" y="76923"/>
                </a:lnTo>
                <a:lnTo>
                  <a:pt x="2818650" y="2362"/>
                </a:lnTo>
                <a:close/>
              </a:path>
              <a:path w="4576445" h="1447164">
                <a:moveTo>
                  <a:pt x="2838666" y="108800"/>
                </a:moveTo>
                <a:lnTo>
                  <a:pt x="2823121" y="35026"/>
                </a:lnTo>
                <a:lnTo>
                  <a:pt x="2822956" y="34239"/>
                </a:lnTo>
                <a:lnTo>
                  <a:pt x="2819565" y="34963"/>
                </a:lnTo>
                <a:lnTo>
                  <a:pt x="2826105" y="3924"/>
                </a:lnTo>
                <a:lnTo>
                  <a:pt x="2822371" y="3149"/>
                </a:lnTo>
                <a:lnTo>
                  <a:pt x="2806674" y="77711"/>
                </a:lnTo>
                <a:lnTo>
                  <a:pt x="2810408" y="78498"/>
                </a:lnTo>
                <a:lnTo>
                  <a:pt x="2819387" y="35788"/>
                </a:lnTo>
                <a:lnTo>
                  <a:pt x="2834932" y="109588"/>
                </a:lnTo>
                <a:lnTo>
                  <a:pt x="2838666" y="108800"/>
                </a:lnTo>
                <a:close/>
              </a:path>
              <a:path w="4576445" h="1447164">
                <a:moveTo>
                  <a:pt x="2853575" y="105664"/>
                </a:moveTo>
                <a:lnTo>
                  <a:pt x="2837878" y="31102"/>
                </a:lnTo>
                <a:lnTo>
                  <a:pt x="2826689" y="33451"/>
                </a:lnTo>
                <a:lnTo>
                  <a:pt x="2842387" y="108026"/>
                </a:lnTo>
                <a:lnTo>
                  <a:pt x="2853575" y="105664"/>
                </a:lnTo>
                <a:close/>
              </a:path>
              <a:path w="4576445" h="1447164">
                <a:moveTo>
                  <a:pt x="2857500" y="1435442"/>
                </a:moveTo>
                <a:lnTo>
                  <a:pt x="2781300" y="1435442"/>
                </a:lnTo>
                <a:lnTo>
                  <a:pt x="2781300" y="1446872"/>
                </a:lnTo>
                <a:lnTo>
                  <a:pt x="2857500" y="1446872"/>
                </a:lnTo>
                <a:lnTo>
                  <a:pt x="2857500" y="1435442"/>
                </a:lnTo>
                <a:close/>
              </a:path>
              <a:path w="4576445" h="1447164">
                <a:moveTo>
                  <a:pt x="2857500" y="1427822"/>
                </a:moveTo>
                <a:lnTo>
                  <a:pt x="2781300" y="1427822"/>
                </a:lnTo>
                <a:lnTo>
                  <a:pt x="2781300" y="1431632"/>
                </a:lnTo>
                <a:lnTo>
                  <a:pt x="2857500" y="1431632"/>
                </a:lnTo>
                <a:lnTo>
                  <a:pt x="2857500" y="1427822"/>
                </a:lnTo>
                <a:close/>
              </a:path>
              <a:path w="4576445" h="1447164">
                <a:moveTo>
                  <a:pt x="2866136" y="239293"/>
                </a:moveTo>
                <a:lnTo>
                  <a:pt x="2850438" y="164731"/>
                </a:lnTo>
                <a:lnTo>
                  <a:pt x="2846705" y="165519"/>
                </a:lnTo>
                <a:lnTo>
                  <a:pt x="2862402" y="240080"/>
                </a:lnTo>
                <a:lnTo>
                  <a:pt x="2866136" y="239293"/>
                </a:lnTo>
                <a:close/>
              </a:path>
              <a:path w="4576445" h="1447164">
                <a:moveTo>
                  <a:pt x="2881045" y="236156"/>
                </a:moveTo>
                <a:lnTo>
                  <a:pt x="2865348" y="161594"/>
                </a:lnTo>
                <a:lnTo>
                  <a:pt x="2854160" y="163944"/>
                </a:lnTo>
                <a:lnTo>
                  <a:pt x="2869857" y="238506"/>
                </a:lnTo>
                <a:lnTo>
                  <a:pt x="2881045" y="236156"/>
                </a:lnTo>
                <a:close/>
              </a:path>
              <a:path w="4576445" h="1447164">
                <a:moveTo>
                  <a:pt x="2893606" y="369785"/>
                </a:moveTo>
                <a:lnTo>
                  <a:pt x="2877909" y="295224"/>
                </a:lnTo>
                <a:lnTo>
                  <a:pt x="2874175" y="295998"/>
                </a:lnTo>
                <a:lnTo>
                  <a:pt x="2889872" y="370573"/>
                </a:lnTo>
                <a:lnTo>
                  <a:pt x="2893606" y="369785"/>
                </a:lnTo>
                <a:close/>
              </a:path>
              <a:path w="4576445" h="1447164">
                <a:moveTo>
                  <a:pt x="2908516" y="366649"/>
                </a:moveTo>
                <a:lnTo>
                  <a:pt x="2892818" y="292074"/>
                </a:lnTo>
                <a:lnTo>
                  <a:pt x="2881630" y="294436"/>
                </a:lnTo>
                <a:lnTo>
                  <a:pt x="2897327" y="368998"/>
                </a:lnTo>
                <a:lnTo>
                  <a:pt x="2908516" y="366649"/>
                </a:lnTo>
                <a:close/>
              </a:path>
              <a:path w="4576445" h="1447164">
                <a:moveTo>
                  <a:pt x="2921076" y="500278"/>
                </a:moveTo>
                <a:lnTo>
                  <a:pt x="2905379" y="425704"/>
                </a:lnTo>
                <a:lnTo>
                  <a:pt x="2901645" y="426491"/>
                </a:lnTo>
                <a:lnTo>
                  <a:pt x="2917342" y="501065"/>
                </a:lnTo>
                <a:lnTo>
                  <a:pt x="2921076" y="500278"/>
                </a:lnTo>
                <a:close/>
              </a:path>
              <a:path w="4576445" h="1447164">
                <a:moveTo>
                  <a:pt x="2935986" y="497141"/>
                </a:moveTo>
                <a:lnTo>
                  <a:pt x="2920288" y="422567"/>
                </a:lnTo>
                <a:lnTo>
                  <a:pt x="2909100" y="424929"/>
                </a:lnTo>
                <a:lnTo>
                  <a:pt x="2924797" y="499491"/>
                </a:lnTo>
                <a:lnTo>
                  <a:pt x="2935986" y="497141"/>
                </a:lnTo>
                <a:close/>
              </a:path>
              <a:path w="4576445" h="1447164">
                <a:moveTo>
                  <a:pt x="2948546" y="630770"/>
                </a:moveTo>
                <a:lnTo>
                  <a:pt x="2932849" y="556196"/>
                </a:lnTo>
                <a:lnTo>
                  <a:pt x="2929115" y="556983"/>
                </a:lnTo>
                <a:lnTo>
                  <a:pt x="2944812" y="631545"/>
                </a:lnTo>
                <a:lnTo>
                  <a:pt x="2948546" y="630770"/>
                </a:lnTo>
                <a:close/>
              </a:path>
              <a:path w="4576445" h="1447164">
                <a:moveTo>
                  <a:pt x="2963456" y="627621"/>
                </a:moveTo>
                <a:lnTo>
                  <a:pt x="2947759" y="553059"/>
                </a:lnTo>
                <a:lnTo>
                  <a:pt x="2936570" y="555409"/>
                </a:lnTo>
                <a:lnTo>
                  <a:pt x="2952280" y="629983"/>
                </a:lnTo>
                <a:lnTo>
                  <a:pt x="2963456" y="627621"/>
                </a:lnTo>
                <a:close/>
              </a:path>
              <a:path w="4576445" h="1447164">
                <a:moveTo>
                  <a:pt x="2976016" y="761250"/>
                </a:moveTo>
                <a:lnTo>
                  <a:pt x="2960319" y="686689"/>
                </a:lnTo>
                <a:lnTo>
                  <a:pt x="2956585" y="687476"/>
                </a:lnTo>
                <a:lnTo>
                  <a:pt x="2972282" y="762038"/>
                </a:lnTo>
                <a:lnTo>
                  <a:pt x="2976016" y="761250"/>
                </a:lnTo>
                <a:close/>
              </a:path>
              <a:path w="4576445" h="1447164">
                <a:moveTo>
                  <a:pt x="2990850" y="1435442"/>
                </a:moveTo>
                <a:lnTo>
                  <a:pt x="2914650" y="1435442"/>
                </a:lnTo>
                <a:lnTo>
                  <a:pt x="2914650" y="1446872"/>
                </a:lnTo>
                <a:lnTo>
                  <a:pt x="2990850" y="1446872"/>
                </a:lnTo>
                <a:lnTo>
                  <a:pt x="2990850" y="1435442"/>
                </a:lnTo>
                <a:close/>
              </a:path>
              <a:path w="4576445" h="1447164">
                <a:moveTo>
                  <a:pt x="2990850" y="1427822"/>
                </a:moveTo>
                <a:lnTo>
                  <a:pt x="2914650" y="1427822"/>
                </a:lnTo>
                <a:lnTo>
                  <a:pt x="2914650" y="1431632"/>
                </a:lnTo>
                <a:lnTo>
                  <a:pt x="2990850" y="1431632"/>
                </a:lnTo>
                <a:lnTo>
                  <a:pt x="2990850" y="1427822"/>
                </a:lnTo>
                <a:close/>
              </a:path>
              <a:path w="4576445" h="1447164">
                <a:moveTo>
                  <a:pt x="2990926" y="758113"/>
                </a:moveTo>
                <a:lnTo>
                  <a:pt x="2975229" y="683552"/>
                </a:lnTo>
                <a:lnTo>
                  <a:pt x="2964053" y="685901"/>
                </a:lnTo>
                <a:lnTo>
                  <a:pt x="2979750" y="760463"/>
                </a:lnTo>
                <a:lnTo>
                  <a:pt x="2990926" y="758113"/>
                </a:lnTo>
                <a:close/>
              </a:path>
              <a:path w="4576445" h="1447164">
                <a:moveTo>
                  <a:pt x="3003486" y="891743"/>
                </a:moveTo>
                <a:lnTo>
                  <a:pt x="2987789" y="817181"/>
                </a:lnTo>
                <a:lnTo>
                  <a:pt x="2984068" y="817968"/>
                </a:lnTo>
                <a:lnTo>
                  <a:pt x="2999765" y="892530"/>
                </a:lnTo>
                <a:lnTo>
                  <a:pt x="3003486" y="891743"/>
                </a:lnTo>
                <a:close/>
              </a:path>
              <a:path w="4576445" h="1447164">
                <a:moveTo>
                  <a:pt x="3018396" y="888606"/>
                </a:moveTo>
                <a:lnTo>
                  <a:pt x="3002699" y="814044"/>
                </a:lnTo>
                <a:lnTo>
                  <a:pt x="2991523" y="816394"/>
                </a:lnTo>
                <a:lnTo>
                  <a:pt x="3007220" y="890955"/>
                </a:lnTo>
                <a:lnTo>
                  <a:pt x="3018396" y="888606"/>
                </a:lnTo>
                <a:close/>
              </a:path>
              <a:path w="4576445" h="1447164">
                <a:moveTo>
                  <a:pt x="3030956" y="1022235"/>
                </a:moveTo>
                <a:lnTo>
                  <a:pt x="3015259" y="947674"/>
                </a:lnTo>
                <a:lnTo>
                  <a:pt x="3011538" y="948448"/>
                </a:lnTo>
                <a:lnTo>
                  <a:pt x="3027235" y="1023023"/>
                </a:lnTo>
                <a:lnTo>
                  <a:pt x="3030956" y="1022235"/>
                </a:lnTo>
                <a:close/>
              </a:path>
              <a:path w="4576445" h="1447164">
                <a:moveTo>
                  <a:pt x="3045879" y="1019098"/>
                </a:moveTo>
                <a:lnTo>
                  <a:pt x="3030169" y="944524"/>
                </a:lnTo>
                <a:lnTo>
                  <a:pt x="3018993" y="946886"/>
                </a:lnTo>
                <a:lnTo>
                  <a:pt x="3034690" y="1021448"/>
                </a:lnTo>
                <a:lnTo>
                  <a:pt x="3045879" y="1019098"/>
                </a:lnTo>
                <a:close/>
              </a:path>
              <a:path w="4576445" h="1447164">
                <a:moveTo>
                  <a:pt x="3058426" y="1152728"/>
                </a:moveTo>
                <a:lnTo>
                  <a:pt x="3042729" y="1078153"/>
                </a:lnTo>
                <a:lnTo>
                  <a:pt x="3039008" y="1078941"/>
                </a:lnTo>
                <a:lnTo>
                  <a:pt x="3054705" y="1153502"/>
                </a:lnTo>
                <a:lnTo>
                  <a:pt x="3058426" y="1152728"/>
                </a:lnTo>
                <a:close/>
              </a:path>
              <a:path w="4576445" h="1447164">
                <a:moveTo>
                  <a:pt x="3073349" y="1149578"/>
                </a:moveTo>
                <a:lnTo>
                  <a:pt x="3057652" y="1075016"/>
                </a:lnTo>
                <a:lnTo>
                  <a:pt x="3046463" y="1077379"/>
                </a:lnTo>
                <a:lnTo>
                  <a:pt x="3062160" y="1151940"/>
                </a:lnTo>
                <a:lnTo>
                  <a:pt x="3073349" y="1149578"/>
                </a:lnTo>
                <a:close/>
              </a:path>
              <a:path w="4576445" h="1447164">
                <a:moveTo>
                  <a:pt x="3085896" y="1283208"/>
                </a:moveTo>
                <a:lnTo>
                  <a:pt x="3070199" y="1208646"/>
                </a:lnTo>
                <a:lnTo>
                  <a:pt x="3066478" y="1209433"/>
                </a:lnTo>
                <a:lnTo>
                  <a:pt x="3082175" y="1283995"/>
                </a:lnTo>
                <a:lnTo>
                  <a:pt x="3085896" y="1283208"/>
                </a:lnTo>
                <a:close/>
              </a:path>
              <a:path w="4576445" h="1447164">
                <a:moveTo>
                  <a:pt x="3100819" y="1280071"/>
                </a:moveTo>
                <a:lnTo>
                  <a:pt x="3085122" y="1205509"/>
                </a:lnTo>
                <a:lnTo>
                  <a:pt x="3073933" y="1207858"/>
                </a:lnTo>
                <a:lnTo>
                  <a:pt x="3089630" y="1282433"/>
                </a:lnTo>
                <a:lnTo>
                  <a:pt x="3100819" y="1280071"/>
                </a:lnTo>
                <a:close/>
              </a:path>
              <a:path w="4576445" h="1447164">
                <a:moveTo>
                  <a:pt x="3113379" y="1413700"/>
                </a:moveTo>
                <a:lnTo>
                  <a:pt x="3097682" y="1339138"/>
                </a:lnTo>
                <a:lnTo>
                  <a:pt x="3093948" y="1339926"/>
                </a:lnTo>
                <a:lnTo>
                  <a:pt x="3109645" y="1414487"/>
                </a:lnTo>
                <a:lnTo>
                  <a:pt x="3113379" y="1413700"/>
                </a:lnTo>
                <a:close/>
              </a:path>
              <a:path w="4576445" h="1447164">
                <a:moveTo>
                  <a:pt x="3124200" y="1435442"/>
                </a:moveTo>
                <a:lnTo>
                  <a:pt x="3048000" y="1435442"/>
                </a:lnTo>
                <a:lnTo>
                  <a:pt x="3048000" y="1446872"/>
                </a:lnTo>
                <a:lnTo>
                  <a:pt x="3124200" y="1446872"/>
                </a:lnTo>
                <a:lnTo>
                  <a:pt x="3124200" y="1435442"/>
                </a:lnTo>
                <a:close/>
              </a:path>
              <a:path w="4576445" h="1447164">
                <a:moveTo>
                  <a:pt x="3124200" y="1427822"/>
                </a:moveTo>
                <a:lnTo>
                  <a:pt x="3048000" y="1427822"/>
                </a:lnTo>
                <a:lnTo>
                  <a:pt x="3048000" y="1431632"/>
                </a:lnTo>
                <a:lnTo>
                  <a:pt x="3124200" y="1431632"/>
                </a:lnTo>
                <a:lnTo>
                  <a:pt x="3124200" y="1427822"/>
                </a:lnTo>
                <a:close/>
              </a:path>
              <a:path w="4576445" h="1447164">
                <a:moveTo>
                  <a:pt x="3128289" y="1410563"/>
                </a:moveTo>
                <a:lnTo>
                  <a:pt x="3112592" y="1336001"/>
                </a:lnTo>
                <a:lnTo>
                  <a:pt x="3101403" y="1338351"/>
                </a:lnTo>
                <a:lnTo>
                  <a:pt x="3117100" y="1412913"/>
                </a:lnTo>
                <a:lnTo>
                  <a:pt x="3128289" y="1410563"/>
                </a:lnTo>
                <a:close/>
              </a:path>
              <a:path w="4576445" h="1447164">
                <a:moveTo>
                  <a:pt x="3991724" y="1307261"/>
                </a:moveTo>
                <a:lnTo>
                  <a:pt x="3980548" y="1304899"/>
                </a:lnTo>
                <a:lnTo>
                  <a:pt x="3964851" y="1379474"/>
                </a:lnTo>
                <a:lnTo>
                  <a:pt x="3976027" y="1381823"/>
                </a:lnTo>
                <a:lnTo>
                  <a:pt x="3991724" y="1307261"/>
                </a:lnTo>
                <a:close/>
              </a:path>
              <a:path w="4576445" h="1447164">
                <a:moveTo>
                  <a:pt x="3999192" y="1308823"/>
                </a:moveTo>
                <a:lnTo>
                  <a:pt x="3995458" y="1308036"/>
                </a:lnTo>
                <a:lnTo>
                  <a:pt x="3979761" y="1382610"/>
                </a:lnTo>
                <a:lnTo>
                  <a:pt x="3983482" y="1383398"/>
                </a:lnTo>
                <a:lnTo>
                  <a:pt x="3999192" y="1308823"/>
                </a:lnTo>
                <a:close/>
              </a:path>
              <a:path w="4576445" h="1447164">
                <a:moveTo>
                  <a:pt x="4019207" y="1176769"/>
                </a:moveTo>
                <a:lnTo>
                  <a:pt x="4008018" y="1174407"/>
                </a:lnTo>
                <a:lnTo>
                  <a:pt x="3992321" y="1248981"/>
                </a:lnTo>
                <a:lnTo>
                  <a:pt x="4003497" y="1251331"/>
                </a:lnTo>
                <a:lnTo>
                  <a:pt x="4019207" y="1176769"/>
                </a:lnTo>
                <a:close/>
              </a:path>
              <a:path w="4576445" h="1447164">
                <a:moveTo>
                  <a:pt x="4026662" y="1178331"/>
                </a:moveTo>
                <a:lnTo>
                  <a:pt x="4022928" y="1177556"/>
                </a:lnTo>
                <a:lnTo>
                  <a:pt x="4007231" y="1252118"/>
                </a:lnTo>
                <a:lnTo>
                  <a:pt x="4010964" y="1252905"/>
                </a:lnTo>
                <a:lnTo>
                  <a:pt x="4026662" y="1178331"/>
                </a:lnTo>
                <a:close/>
              </a:path>
              <a:path w="4576445" h="1447164">
                <a:moveTo>
                  <a:pt x="4038600" y="1435442"/>
                </a:moveTo>
                <a:lnTo>
                  <a:pt x="3962400" y="1435442"/>
                </a:lnTo>
                <a:lnTo>
                  <a:pt x="3962400" y="1446872"/>
                </a:lnTo>
                <a:lnTo>
                  <a:pt x="4038600" y="1446872"/>
                </a:lnTo>
                <a:lnTo>
                  <a:pt x="4038600" y="1435442"/>
                </a:lnTo>
                <a:close/>
              </a:path>
              <a:path w="4576445" h="1447164">
                <a:moveTo>
                  <a:pt x="4038600" y="1427822"/>
                </a:moveTo>
                <a:lnTo>
                  <a:pt x="3962400" y="1427822"/>
                </a:lnTo>
                <a:lnTo>
                  <a:pt x="3962400" y="1431632"/>
                </a:lnTo>
                <a:lnTo>
                  <a:pt x="4038600" y="1431632"/>
                </a:lnTo>
                <a:lnTo>
                  <a:pt x="4038600" y="1427822"/>
                </a:lnTo>
                <a:close/>
              </a:path>
              <a:path w="4576445" h="1447164">
                <a:moveTo>
                  <a:pt x="4046677" y="1046276"/>
                </a:moveTo>
                <a:lnTo>
                  <a:pt x="4035488" y="1043927"/>
                </a:lnTo>
                <a:lnTo>
                  <a:pt x="4019791" y="1118489"/>
                </a:lnTo>
                <a:lnTo>
                  <a:pt x="4030980" y="1120838"/>
                </a:lnTo>
                <a:lnTo>
                  <a:pt x="4046677" y="1046276"/>
                </a:lnTo>
                <a:close/>
              </a:path>
              <a:path w="4576445" h="1447164">
                <a:moveTo>
                  <a:pt x="4054132" y="1047851"/>
                </a:moveTo>
                <a:lnTo>
                  <a:pt x="4050398" y="1047064"/>
                </a:lnTo>
                <a:lnTo>
                  <a:pt x="4034701" y="1121625"/>
                </a:lnTo>
                <a:lnTo>
                  <a:pt x="4038435" y="1122413"/>
                </a:lnTo>
                <a:lnTo>
                  <a:pt x="4054132" y="1047851"/>
                </a:lnTo>
                <a:close/>
              </a:path>
              <a:path w="4576445" h="1447164">
                <a:moveTo>
                  <a:pt x="4074147" y="915784"/>
                </a:moveTo>
                <a:lnTo>
                  <a:pt x="4062958" y="913434"/>
                </a:lnTo>
                <a:lnTo>
                  <a:pt x="4047261" y="987996"/>
                </a:lnTo>
                <a:lnTo>
                  <a:pt x="4058450" y="990358"/>
                </a:lnTo>
                <a:lnTo>
                  <a:pt x="4074147" y="915784"/>
                </a:lnTo>
                <a:close/>
              </a:path>
              <a:path w="4576445" h="1447164">
                <a:moveTo>
                  <a:pt x="4081602" y="917359"/>
                </a:moveTo>
                <a:lnTo>
                  <a:pt x="4077868" y="916571"/>
                </a:lnTo>
                <a:lnTo>
                  <a:pt x="4062171" y="991133"/>
                </a:lnTo>
                <a:lnTo>
                  <a:pt x="4065905" y="991920"/>
                </a:lnTo>
                <a:lnTo>
                  <a:pt x="4081602" y="917359"/>
                </a:lnTo>
                <a:close/>
              </a:path>
              <a:path w="4576445" h="1447164">
                <a:moveTo>
                  <a:pt x="4101617" y="785291"/>
                </a:moveTo>
                <a:lnTo>
                  <a:pt x="4090428" y="782942"/>
                </a:lnTo>
                <a:lnTo>
                  <a:pt x="4074731" y="857504"/>
                </a:lnTo>
                <a:lnTo>
                  <a:pt x="4085920" y="859866"/>
                </a:lnTo>
                <a:lnTo>
                  <a:pt x="4101617" y="785291"/>
                </a:lnTo>
                <a:close/>
              </a:path>
              <a:path w="4576445" h="1447164">
                <a:moveTo>
                  <a:pt x="4109072" y="786866"/>
                </a:moveTo>
                <a:lnTo>
                  <a:pt x="4105338" y="786079"/>
                </a:lnTo>
                <a:lnTo>
                  <a:pt x="4089641" y="860653"/>
                </a:lnTo>
                <a:lnTo>
                  <a:pt x="4093375" y="861428"/>
                </a:lnTo>
                <a:lnTo>
                  <a:pt x="4109072" y="786866"/>
                </a:lnTo>
                <a:close/>
              </a:path>
              <a:path w="4576445" h="1447164">
                <a:moveTo>
                  <a:pt x="4129087" y="654812"/>
                </a:moveTo>
                <a:lnTo>
                  <a:pt x="4117898" y="652449"/>
                </a:lnTo>
                <a:lnTo>
                  <a:pt x="4102201" y="727024"/>
                </a:lnTo>
                <a:lnTo>
                  <a:pt x="4113390" y="729373"/>
                </a:lnTo>
                <a:lnTo>
                  <a:pt x="4129087" y="654812"/>
                </a:lnTo>
                <a:close/>
              </a:path>
              <a:path w="4576445" h="1447164">
                <a:moveTo>
                  <a:pt x="4136542" y="656374"/>
                </a:moveTo>
                <a:lnTo>
                  <a:pt x="4132821" y="655599"/>
                </a:lnTo>
                <a:lnTo>
                  <a:pt x="4117111" y="730161"/>
                </a:lnTo>
                <a:lnTo>
                  <a:pt x="4120845" y="730948"/>
                </a:lnTo>
                <a:lnTo>
                  <a:pt x="4136542" y="656374"/>
                </a:lnTo>
                <a:close/>
              </a:path>
              <a:path w="4576445" h="1447164">
                <a:moveTo>
                  <a:pt x="4156557" y="524319"/>
                </a:moveTo>
                <a:lnTo>
                  <a:pt x="4145369" y="521970"/>
                </a:lnTo>
                <a:lnTo>
                  <a:pt x="4129671" y="596531"/>
                </a:lnTo>
                <a:lnTo>
                  <a:pt x="4140860" y="598881"/>
                </a:lnTo>
                <a:lnTo>
                  <a:pt x="4156557" y="524319"/>
                </a:lnTo>
                <a:close/>
              </a:path>
              <a:path w="4576445" h="1447164">
                <a:moveTo>
                  <a:pt x="4164012" y="525894"/>
                </a:moveTo>
                <a:lnTo>
                  <a:pt x="4160291" y="525106"/>
                </a:lnTo>
                <a:lnTo>
                  <a:pt x="4144594" y="599668"/>
                </a:lnTo>
                <a:lnTo>
                  <a:pt x="4148315" y="600456"/>
                </a:lnTo>
                <a:lnTo>
                  <a:pt x="4164012" y="525894"/>
                </a:lnTo>
                <a:close/>
              </a:path>
              <a:path w="4576445" h="1447164">
                <a:moveTo>
                  <a:pt x="4171950" y="1435442"/>
                </a:moveTo>
                <a:lnTo>
                  <a:pt x="4095750" y="1435442"/>
                </a:lnTo>
                <a:lnTo>
                  <a:pt x="4095750" y="1446872"/>
                </a:lnTo>
                <a:lnTo>
                  <a:pt x="4171950" y="1446872"/>
                </a:lnTo>
                <a:lnTo>
                  <a:pt x="4171950" y="1435442"/>
                </a:lnTo>
                <a:close/>
              </a:path>
              <a:path w="4576445" h="1447164">
                <a:moveTo>
                  <a:pt x="4171950" y="1427822"/>
                </a:moveTo>
                <a:lnTo>
                  <a:pt x="4095750" y="1427822"/>
                </a:lnTo>
                <a:lnTo>
                  <a:pt x="4095750" y="1431632"/>
                </a:lnTo>
                <a:lnTo>
                  <a:pt x="4171950" y="1431632"/>
                </a:lnTo>
                <a:lnTo>
                  <a:pt x="4171950" y="1427822"/>
                </a:lnTo>
                <a:close/>
              </a:path>
              <a:path w="4576445" h="1447164">
                <a:moveTo>
                  <a:pt x="4184027" y="393827"/>
                </a:moveTo>
                <a:lnTo>
                  <a:pt x="4172851" y="391477"/>
                </a:lnTo>
                <a:lnTo>
                  <a:pt x="4157141" y="466039"/>
                </a:lnTo>
                <a:lnTo>
                  <a:pt x="4168330" y="468401"/>
                </a:lnTo>
                <a:lnTo>
                  <a:pt x="4184027" y="393827"/>
                </a:lnTo>
                <a:close/>
              </a:path>
              <a:path w="4576445" h="1447164">
                <a:moveTo>
                  <a:pt x="4191482" y="395401"/>
                </a:moveTo>
                <a:lnTo>
                  <a:pt x="4187761" y="394614"/>
                </a:lnTo>
                <a:lnTo>
                  <a:pt x="4172064" y="469176"/>
                </a:lnTo>
                <a:lnTo>
                  <a:pt x="4175785" y="469963"/>
                </a:lnTo>
                <a:lnTo>
                  <a:pt x="4191482" y="395401"/>
                </a:lnTo>
                <a:close/>
              </a:path>
              <a:path w="4576445" h="1447164">
                <a:moveTo>
                  <a:pt x="4211498" y="263334"/>
                </a:moveTo>
                <a:lnTo>
                  <a:pt x="4200321" y="260985"/>
                </a:lnTo>
                <a:lnTo>
                  <a:pt x="4184624" y="335546"/>
                </a:lnTo>
                <a:lnTo>
                  <a:pt x="4195800" y="337908"/>
                </a:lnTo>
                <a:lnTo>
                  <a:pt x="4211498" y="263334"/>
                </a:lnTo>
                <a:close/>
              </a:path>
              <a:path w="4576445" h="1447164">
                <a:moveTo>
                  <a:pt x="4218952" y="264909"/>
                </a:moveTo>
                <a:lnTo>
                  <a:pt x="4215231" y="264121"/>
                </a:lnTo>
                <a:lnTo>
                  <a:pt x="4199534" y="338683"/>
                </a:lnTo>
                <a:lnTo>
                  <a:pt x="4203255" y="339471"/>
                </a:lnTo>
                <a:lnTo>
                  <a:pt x="4218952" y="264909"/>
                </a:lnTo>
                <a:close/>
              </a:path>
              <a:path w="4576445" h="1447164">
                <a:moveTo>
                  <a:pt x="4238968" y="132854"/>
                </a:moveTo>
                <a:lnTo>
                  <a:pt x="4227792" y="130492"/>
                </a:lnTo>
                <a:lnTo>
                  <a:pt x="4212094" y="205066"/>
                </a:lnTo>
                <a:lnTo>
                  <a:pt x="4223270" y="207416"/>
                </a:lnTo>
                <a:lnTo>
                  <a:pt x="4238968" y="132854"/>
                </a:lnTo>
                <a:close/>
              </a:path>
              <a:path w="4576445" h="1447164">
                <a:moveTo>
                  <a:pt x="4246435" y="134416"/>
                </a:moveTo>
                <a:lnTo>
                  <a:pt x="4242701" y="133629"/>
                </a:lnTo>
                <a:lnTo>
                  <a:pt x="4227004" y="208203"/>
                </a:lnTo>
                <a:lnTo>
                  <a:pt x="4230725" y="208991"/>
                </a:lnTo>
                <a:lnTo>
                  <a:pt x="4246435" y="134416"/>
                </a:lnTo>
                <a:close/>
              </a:path>
              <a:path w="4576445" h="1447164">
                <a:moveTo>
                  <a:pt x="4266450" y="2362"/>
                </a:moveTo>
                <a:lnTo>
                  <a:pt x="4255262" y="0"/>
                </a:lnTo>
                <a:lnTo>
                  <a:pt x="4239565" y="74574"/>
                </a:lnTo>
                <a:lnTo>
                  <a:pt x="4250741" y="76923"/>
                </a:lnTo>
                <a:lnTo>
                  <a:pt x="4266450" y="2362"/>
                </a:lnTo>
                <a:close/>
              </a:path>
              <a:path w="4576445" h="1447164">
                <a:moveTo>
                  <a:pt x="4286466" y="108800"/>
                </a:moveTo>
                <a:lnTo>
                  <a:pt x="4270921" y="35026"/>
                </a:lnTo>
                <a:lnTo>
                  <a:pt x="4270756" y="34239"/>
                </a:lnTo>
                <a:lnTo>
                  <a:pt x="4267365" y="34963"/>
                </a:lnTo>
                <a:lnTo>
                  <a:pt x="4273905" y="3924"/>
                </a:lnTo>
                <a:lnTo>
                  <a:pt x="4270172" y="3149"/>
                </a:lnTo>
                <a:lnTo>
                  <a:pt x="4254474" y="77711"/>
                </a:lnTo>
                <a:lnTo>
                  <a:pt x="4258208" y="78498"/>
                </a:lnTo>
                <a:lnTo>
                  <a:pt x="4267187" y="35788"/>
                </a:lnTo>
                <a:lnTo>
                  <a:pt x="4282732" y="109588"/>
                </a:lnTo>
                <a:lnTo>
                  <a:pt x="4286466" y="108800"/>
                </a:lnTo>
                <a:close/>
              </a:path>
              <a:path w="4576445" h="1447164">
                <a:moveTo>
                  <a:pt x="4301375" y="105664"/>
                </a:moveTo>
                <a:lnTo>
                  <a:pt x="4285678" y="31102"/>
                </a:lnTo>
                <a:lnTo>
                  <a:pt x="4274490" y="33451"/>
                </a:lnTo>
                <a:lnTo>
                  <a:pt x="4290187" y="108026"/>
                </a:lnTo>
                <a:lnTo>
                  <a:pt x="4301375" y="105664"/>
                </a:lnTo>
                <a:close/>
              </a:path>
              <a:path w="4576445" h="1447164">
                <a:moveTo>
                  <a:pt x="4305300" y="1435442"/>
                </a:moveTo>
                <a:lnTo>
                  <a:pt x="4229100" y="1435442"/>
                </a:lnTo>
                <a:lnTo>
                  <a:pt x="4229100" y="1446872"/>
                </a:lnTo>
                <a:lnTo>
                  <a:pt x="4305300" y="1446872"/>
                </a:lnTo>
                <a:lnTo>
                  <a:pt x="4305300" y="1435442"/>
                </a:lnTo>
                <a:close/>
              </a:path>
              <a:path w="4576445" h="1447164">
                <a:moveTo>
                  <a:pt x="4305300" y="1427822"/>
                </a:moveTo>
                <a:lnTo>
                  <a:pt x="4229100" y="1427822"/>
                </a:lnTo>
                <a:lnTo>
                  <a:pt x="4229100" y="1431632"/>
                </a:lnTo>
                <a:lnTo>
                  <a:pt x="4305300" y="1431632"/>
                </a:lnTo>
                <a:lnTo>
                  <a:pt x="4305300" y="1427822"/>
                </a:lnTo>
                <a:close/>
              </a:path>
              <a:path w="4576445" h="1447164">
                <a:moveTo>
                  <a:pt x="4313936" y="239293"/>
                </a:moveTo>
                <a:lnTo>
                  <a:pt x="4298239" y="164731"/>
                </a:lnTo>
                <a:lnTo>
                  <a:pt x="4294505" y="165519"/>
                </a:lnTo>
                <a:lnTo>
                  <a:pt x="4310202" y="240080"/>
                </a:lnTo>
                <a:lnTo>
                  <a:pt x="4313936" y="239293"/>
                </a:lnTo>
                <a:close/>
              </a:path>
              <a:path w="4576445" h="1447164">
                <a:moveTo>
                  <a:pt x="4328846" y="236156"/>
                </a:moveTo>
                <a:lnTo>
                  <a:pt x="4313148" y="161594"/>
                </a:lnTo>
                <a:lnTo>
                  <a:pt x="4301960" y="163944"/>
                </a:lnTo>
                <a:lnTo>
                  <a:pt x="4317657" y="238506"/>
                </a:lnTo>
                <a:lnTo>
                  <a:pt x="4328846" y="236156"/>
                </a:lnTo>
                <a:close/>
              </a:path>
              <a:path w="4576445" h="1447164">
                <a:moveTo>
                  <a:pt x="4341406" y="369785"/>
                </a:moveTo>
                <a:lnTo>
                  <a:pt x="4325709" y="295224"/>
                </a:lnTo>
                <a:lnTo>
                  <a:pt x="4321975" y="295998"/>
                </a:lnTo>
                <a:lnTo>
                  <a:pt x="4337672" y="370573"/>
                </a:lnTo>
                <a:lnTo>
                  <a:pt x="4341406" y="369785"/>
                </a:lnTo>
                <a:close/>
              </a:path>
              <a:path w="4576445" h="1447164">
                <a:moveTo>
                  <a:pt x="4356316" y="366649"/>
                </a:moveTo>
                <a:lnTo>
                  <a:pt x="4340618" y="292074"/>
                </a:lnTo>
                <a:lnTo>
                  <a:pt x="4329430" y="294436"/>
                </a:lnTo>
                <a:lnTo>
                  <a:pt x="4345127" y="368998"/>
                </a:lnTo>
                <a:lnTo>
                  <a:pt x="4356316" y="366649"/>
                </a:lnTo>
                <a:close/>
              </a:path>
              <a:path w="4576445" h="1447164">
                <a:moveTo>
                  <a:pt x="4368876" y="500278"/>
                </a:moveTo>
                <a:lnTo>
                  <a:pt x="4353179" y="425704"/>
                </a:lnTo>
                <a:lnTo>
                  <a:pt x="4349445" y="426491"/>
                </a:lnTo>
                <a:lnTo>
                  <a:pt x="4365142" y="501065"/>
                </a:lnTo>
                <a:lnTo>
                  <a:pt x="4368876" y="500278"/>
                </a:lnTo>
                <a:close/>
              </a:path>
              <a:path w="4576445" h="1447164">
                <a:moveTo>
                  <a:pt x="4383786" y="497141"/>
                </a:moveTo>
                <a:lnTo>
                  <a:pt x="4368089" y="422567"/>
                </a:lnTo>
                <a:lnTo>
                  <a:pt x="4356900" y="424929"/>
                </a:lnTo>
                <a:lnTo>
                  <a:pt x="4372597" y="499491"/>
                </a:lnTo>
                <a:lnTo>
                  <a:pt x="4383786" y="497141"/>
                </a:lnTo>
                <a:close/>
              </a:path>
              <a:path w="4576445" h="1447164">
                <a:moveTo>
                  <a:pt x="4396346" y="630770"/>
                </a:moveTo>
                <a:lnTo>
                  <a:pt x="4380649" y="556196"/>
                </a:lnTo>
                <a:lnTo>
                  <a:pt x="4376915" y="556983"/>
                </a:lnTo>
                <a:lnTo>
                  <a:pt x="4392612" y="631545"/>
                </a:lnTo>
                <a:lnTo>
                  <a:pt x="4396346" y="630770"/>
                </a:lnTo>
                <a:close/>
              </a:path>
              <a:path w="4576445" h="1447164">
                <a:moveTo>
                  <a:pt x="4411256" y="627621"/>
                </a:moveTo>
                <a:lnTo>
                  <a:pt x="4395559" y="553059"/>
                </a:lnTo>
                <a:lnTo>
                  <a:pt x="4384370" y="555409"/>
                </a:lnTo>
                <a:lnTo>
                  <a:pt x="4400080" y="629983"/>
                </a:lnTo>
                <a:lnTo>
                  <a:pt x="4411256" y="627621"/>
                </a:lnTo>
                <a:close/>
              </a:path>
              <a:path w="4576445" h="1447164">
                <a:moveTo>
                  <a:pt x="4423816" y="761250"/>
                </a:moveTo>
                <a:lnTo>
                  <a:pt x="4408119" y="686689"/>
                </a:lnTo>
                <a:lnTo>
                  <a:pt x="4404385" y="687476"/>
                </a:lnTo>
                <a:lnTo>
                  <a:pt x="4420082" y="762038"/>
                </a:lnTo>
                <a:lnTo>
                  <a:pt x="4423816" y="761250"/>
                </a:lnTo>
                <a:close/>
              </a:path>
              <a:path w="4576445" h="1447164">
                <a:moveTo>
                  <a:pt x="4438650" y="1435442"/>
                </a:moveTo>
                <a:lnTo>
                  <a:pt x="4362450" y="1435442"/>
                </a:lnTo>
                <a:lnTo>
                  <a:pt x="4362450" y="1446872"/>
                </a:lnTo>
                <a:lnTo>
                  <a:pt x="4438650" y="1446872"/>
                </a:lnTo>
                <a:lnTo>
                  <a:pt x="4438650" y="1435442"/>
                </a:lnTo>
                <a:close/>
              </a:path>
              <a:path w="4576445" h="1447164">
                <a:moveTo>
                  <a:pt x="4438650" y="1427822"/>
                </a:moveTo>
                <a:lnTo>
                  <a:pt x="4362450" y="1427822"/>
                </a:lnTo>
                <a:lnTo>
                  <a:pt x="4362450" y="1431632"/>
                </a:lnTo>
                <a:lnTo>
                  <a:pt x="4438650" y="1431632"/>
                </a:lnTo>
                <a:lnTo>
                  <a:pt x="4438650" y="1427822"/>
                </a:lnTo>
                <a:close/>
              </a:path>
              <a:path w="4576445" h="1447164">
                <a:moveTo>
                  <a:pt x="4438726" y="758113"/>
                </a:moveTo>
                <a:lnTo>
                  <a:pt x="4423029" y="683552"/>
                </a:lnTo>
                <a:lnTo>
                  <a:pt x="4411853" y="685901"/>
                </a:lnTo>
                <a:lnTo>
                  <a:pt x="4427550" y="760463"/>
                </a:lnTo>
                <a:lnTo>
                  <a:pt x="4438726" y="758113"/>
                </a:lnTo>
                <a:close/>
              </a:path>
              <a:path w="4576445" h="1447164">
                <a:moveTo>
                  <a:pt x="4451286" y="891743"/>
                </a:moveTo>
                <a:lnTo>
                  <a:pt x="4435589" y="817181"/>
                </a:lnTo>
                <a:lnTo>
                  <a:pt x="4431868" y="817968"/>
                </a:lnTo>
                <a:lnTo>
                  <a:pt x="4447565" y="892530"/>
                </a:lnTo>
                <a:lnTo>
                  <a:pt x="4451286" y="891743"/>
                </a:lnTo>
                <a:close/>
              </a:path>
              <a:path w="4576445" h="1447164">
                <a:moveTo>
                  <a:pt x="4466196" y="888606"/>
                </a:moveTo>
                <a:lnTo>
                  <a:pt x="4450499" y="814044"/>
                </a:lnTo>
                <a:lnTo>
                  <a:pt x="4439323" y="816394"/>
                </a:lnTo>
                <a:lnTo>
                  <a:pt x="4455020" y="890955"/>
                </a:lnTo>
                <a:lnTo>
                  <a:pt x="4466196" y="888606"/>
                </a:lnTo>
                <a:close/>
              </a:path>
              <a:path w="4576445" h="1447164">
                <a:moveTo>
                  <a:pt x="4478756" y="1022235"/>
                </a:moveTo>
                <a:lnTo>
                  <a:pt x="4463059" y="947674"/>
                </a:lnTo>
                <a:lnTo>
                  <a:pt x="4459338" y="948448"/>
                </a:lnTo>
                <a:lnTo>
                  <a:pt x="4475035" y="1023023"/>
                </a:lnTo>
                <a:lnTo>
                  <a:pt x="4478756" y="1022235"/>
                </a:lnTo>
                <a:close/>
              </a:path>
              <a:path w="4576445" h="1447164">
                <a:moveTo>
                  <a:pt x="4493679" y="1019098"/>
                </a:moveTo>
                <a:lnTo>
                  <a:pt x="4477969" y="944524"/>
                </a:lnTo>
                <a:lnTo>
                  <a:pt x="4466793" y="946886"/>
                </a:lnTo>
                <a:lnTo>
                  <a:pt x="4482490" y="1021448"/>
                </a:lnTo>
                <a:lnTo>
                  <a:pt x="4493679" y="1019098"/>
                </a:lnTo>
                <a:close/>
              </a:path>
              <a:path w="4576445" h="1447164">
                <a:moveTo>
                  <a:pt x="4506226" y="1152728"/>
                </a:moveTo>
                <a:lnTo>
                  <a:pt x="4490529" y="1078153"/>
                </a:lnTo>
                <a:lnTo>
                  <a:pt x="4486808" y="1078941"/>
                </a:lnTo>
                <a:lnTo>
                  <a:pt x="4502505" y="1153502"/>
                </a:lnTo>
                <a:lnTo>
                  <a:pt x="4506226" y="1152728"/>
                </a:lnTo>
                <a:close/>
              </a:path>
              <a:path w="4576445" h="1447164">
                <a:moveTo>
                  <a:pt x="4521149" y="1149578"/>
                </a:moveTo>
                <a:lnTo>
                  <a:pt x="4505452" y="1075016"/>
                </a:lnTo>
                <a:lnTo>
                  <a:pt x="4494263" y="1077379"/>
                </a:lnTo>
                <a:lnTo>
                  <a:pt x="4509960" y="1151940"/>
                </a:lnTo>
                <a:lnTo>
                  <a:pt x="4521149" y="1149578"/>
                </a:lnTo>
                <a:close/>
              </a:path>
              <a:path w="4576445" h="1447164">
                <a:moveTo>
                  <a:pt x="4533697" y="1283208"/>
                </a:moveTo>
                <a:lnTo>
                  <a:pt x="4517999" y="1208646"/>
                </a:lnTo>
                <a:lnTo>
                  <a:pt x="4514278" y="1209433"/>
                </a:lnTo>
                <a:lnTo>
                  <a:pt x="4529975" y="1283995"/>
                </a:lnTo>
                <a:lnTo>
                  <a:pt x="4533697" y="1283208"/>
                </a:lnTo>
                <a:close/>
              </a:path>
              <a:path w="4576445" h="1447164">
                <a:moveTo>
                  <a:pt x="4548619" y="1280071"/>
                </a:moveTo>
                <a:lnTo>
                  <a:pt x="4532922" y="1205509"/>
                </a:lnTo>
                <a:lnTo>
                  <a:pt x="4521733" y="1207858"/>
                </a:lnTo>
                <a:lnTo>
                  <a:pt x="4537430" y="1282433"/>
                </a:lnTo>
                <a:lnTo>
                  <a:pt x="4548619" y="1280071"/>
                </a:lnTo>
                <a:close/>
              </a:path>
              <a:path w="4576445" h="1447164">
                <a:moveTo>
                  <a:pt x="4561179" y="1413700"/>
                </a:moveTo>
                <a:lnTo>
                  <a:pt x="4545482" y="1339138"/>
                </a:lnTo>
                <a:lnTo>
                  <a:pt x="4541748" y="1339926"/>
                </a:lnTo>
                <a:lnTo>
                  <a:pt x="4557446" y="1414487"/>
                </a:lnTo>
                <a:lnTo>
                  <a:pt x="4561179" y="1413700"/>
                </a:lnTo>
                <a:close/>
              </a:path>
              <a:path w="4576445" h="1447164">
                <a:moveTo>
                  <a:pt x="4572000" y="1435442"/>
                </a:moveTo>
                <a:lnTo>
                  <a:pt x="4495800" y="1435442"/>
                </a:lnTo>
                <a:lnTo>
                  <a:pt x="4495800" y="1446872"/>
                </a:lnTo>
                <a:lnTo>
                  <a:pt x="4572000" y="1446872"/>
                </a:lnTo>
                <a:lnTo>
                  <a:pt x="4572000" y="1435442"/>
                </a:lnTo>
                <a:close/>
              </a:path>
              <a:path w="4576445" h="1447164">
                <a:moveTo>
                  <a:pt x="4572000" y="1427822"/>
                </a:moveTo>
                <a:lnTo>
                  <a:pt x="4495800" y="1427822"/>
                </a:lnTo>
                <a:lnTo>
                  <a:pt x="4495800" y="1431632"/>
                </a:lnTo>
                <a:lnTo>
                  <a:pt x="4572000" y="1431632"/>
                </a:lnTo>
                <a:lnTo>
                  <a:pt x="4572000" y="1427822"/>
                </a:lnTo>
                <a:close/>
              </a:path>
              <a:path w="4576445" h="1447164">
                <a:moveTo>
                  <a:pt x="4576089" y="1410563"/>
                </a:moveTo>
                <a:lnTo>
                  <a:pt x="4560392" y="1336001"/>
                </a:lnTo>
                <a:lnTo>
                  <a:pt x="4549203" y="1338351"/>
                </a:lnTo>
                <a:lnTo>
                  <a:pt x="4564900" y="1412913"/>
                </a:lnTo>
                <a:lnTo>
                  <a:pt x="4576089" y="1410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225540" y="2596388"/>
            <a:ext cx="860425" cy="7207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675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C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 rot="19200000">
            <a:off x="4985272" y="2111361"/>
            <a:ext cx="4259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 panose="020B0604020202020204"/>
                <a:cs typeface="Arial" panose="020B0604020202020204"/>
              </a:rPr>
              <a:t>yes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 rot="2400000">
            <a:off x="6043262" y="2158482"/>
            <a:ext cx="3421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 panose="020B0604020202020204"/>
                <a:cs typeface="Arial" panose="020B0604020202020204"/>
              </a:rPr>
              <a:t>no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82540" y="4019804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(3)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(4)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11191" y="4019804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(5)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6299" y="1831340"/>
            <a:ext cx="438153" cy="447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447288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2708" y="1252365"/>
            <a:ext cx="3776979" cy="45104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75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trees: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50875" marR="71120" lvl="1" indent="-368935">
              <a:lnSpc>
                <a:spcPct val="101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508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each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internal</a:t>
            </a:r>
            <a:r>
              <a:rPr sz="28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node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50875" marR="388620" lvl="1" indent="-368935">
              <a:lnSpc>
                <a:spcPct val="101000"/>
              </a:lnSpc>
              <a:spcBef>
                <a:spcPts val="600"/>
              </a:spcBef>
              <a:buClr>
                <a:srgbClr val="60B5CC"/>
              </a:buClr>
              <a:buFont typeface="BIZ UDGothic"/>
              <a:buChar char="■"/>
              <a:tabLst>
                <a:tab pos="6508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leaf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node </a:t>
            </a:r>
            <a:r>
              <a:rPr sz="2800" dirty="0">
                <a:latin typeface="Calibri" panose="020F0502020204030204"/>
                <a:cs typeface="Calibri" panose="020F0502020204030204"/>
              </a:rPr>
              <a:t>makes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7505" indent="-319405">
              <a:lnSpc>
                <a:spcPts val="377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Lecture</a:t>
            </a:r>
            <a:r>
              <a:rPr sz="3200" b="1" spc="-1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today: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49605" lvl="1" indent="-368300">
              <a:lnSpc>
                <a:spcPct val="100000"/>
              </a:lnSpc>
              <a:spcBef>
                <a:spcPts val="760"/>
              </a:spcBef>
              <a:buClr>
                <a:srgbClr val="60B5CC"/>
              </a:buClr>
              <a:buFont typeface="BIZ UDGothic"/>
              <a:buChar char="■"/>
              <a:tabLst>
                <a:tab pos="6496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Binary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splits: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50" b="1" baseline="23000" dirty="0">
                <a:latin typeface="Calibri" panose="020F0502020204030204"/>
                <a:cs typeface="Calibri" panose="020F0502020204030204"/>
              </a:rPr>
              <a:t>(</a:t>
            </a:r>
            <a:r>
              <a:rPr sz="2850" baseline="23000" dirty="0">
                <a:latin typeface="Cambria Math" panose="02040503050406030204"/>
                <a:cs typeface="Cambria Math" panose="02040503050406030204"/>
              </a:rPr>
              <a:t>𝒋</a:t>
            </a:r>
            <a:r>
              <a:rPr sz="2850" b="1" baseline="23000" dirty="0">
                <a:latin typeface="Calibri" panose="020F0502020204030204"/>
                <a:cs typeface="Calibri" panose="020F0502020204030204"/>
              </a:rPr>
              <a:t>)</a:t>
            </a:r>
            <a:r>
              <a:rPr sz="2850" b="1" spc="450" baseline="23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&lt;</a:t>
            </a:r>
            <a:r>
              <a:rPr sz="28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𝒗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649605" lvl="1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496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Numerical</a:t>
            </a:r>
            <a:r>
              <a:rPr sz="28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attributes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49605" lvl="1" indent="-368300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Font typeface="BIZ UDGothic"/>
              <a:buChar char="■"/>
              <a:tabLst>
                <a:tab pos="64960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Regression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31535" y="1722120"/>
            <a:ext cx="567055" cy="612775"/>
            <a:chOff x="5431535" y="1722120"/>
            <a:chExt cx="567055" cy="612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1535" y="1722120"/>
              <a:ext cx="566927" cy="569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2871" y="1752600"/>
              <a:ext cx="524255" cy="582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399" y="1752599"/>
              <a:ext cx="457200" cy="457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86399" y="1752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626100" y="18313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9542" y="2267203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62211" y="2132208"/>
            <a:ext cx="1950720" cy="1878964"/>
            <a:chOff x="4962211" y="2132208"/>
            <a:chExt cx="1950720" cy="1878964"/>
          </a:xfrm>
        </p:grpSpPr>
        <p:sp>
          <p:nvSpPr>
            <p:cNvPr id="12" name="object 12"/>
            <p:cNvSpPr/>
            <p:nvPr/>
          </p:nvSpPr>
          <p:spPr>
            <a:xfrm>
              <a:off x="4962207" y="2132215"/>
              <a:ext cx="1505585" cy="525780"/>
            </a:xfrm>
            <a:custGeom>
              <a:avLst/>
              <a:gdLst/>
              <a:ahLst/>
              <a:cxnLst/>
              <a:rect l="l" t="t" r="r" b="b"/>
              <a:pathLst>
                <a:path w="1505585" h="525780">
                  <a:moveTo>
                    <a:pt x="601776" y="8343"/>
                  </a:moveTo>
                  <a:lnTo>
                    <a:pt x="594868" y="406"/>
                  </a:lnTo>
                  <a:lnTo>
                    <a:pt x="588848" y="0"/>
                  </a:lnTo>
                  <a:lnTo>
                    <a:pt x="34556" y="482828"/>
                  </a:lnTo>
                  <a:lnTo>
                    <a:pt x="53225" y="427659"/>
                  </a:lnTo>
                  <a:lnTo>
                    <a:pt x="50546" y="422249"/>
                  </a:lnTo>
                  <a:lnTo>
                    <a:pt x="40576" y="418884"/>
                  </a:lnTo>
                  <a:lnTo>
                    <a:pt x="35179" y="421551"/>
                  </a:lnTo>
                  <a:lnTo>
                    <a:pt x="6057" y="507669"/>
                  </a:lnTo>
                  <a:lnTo>
                    <a:pt x="4025" y="509435"/>
                  </a:lnTo>
                  <a:lnTo>
                    <a:pt x="3657" y="514731"/>
                  </a:lnTo>
                  <a:lnTo>
                    <a:pt x="0" y="525576"/>
                  </a:lnTo>
                  <a:lnTo>
                    <a:pt x="11239" y="523430"/>
                  </a:lnTo>
                  <a:lnTo>
                    <a:pt x="16548" y="523798"/>
                  </a:lnTo>
                  <a:lnTo>
                    <a:pt x="18567" y="522033"/>
                  </a:lnTo>
                  <a:lnTo>
                    <a:pt x="107861" y="504990"/>
                  </a:lnTo>
                  <a:lnTo>
                    <a:pt x="111252" y="500011"/>
                  </a:lnTo>
                  <a:lnTo>
                    <a:pt x="109270" y="489673"/>
                  </a:lnTo>
                  <a:lnTo>
                    <a:pt x="104292" y="486283"/>
                  </a:lnTo>
                  <a:lnTo>
                    <a:pt x="47078" y="497192"/>
                  </a:lnTo>
                  <a:lnTo>
                    <a:pt x="601370" y="14363"/>
                  </a:lnTo>
                  <a:lnTo>
                    <a:pt x="601776" y="8343"/>
                  </a:lnTo>
                  <a:close/>
                </a:path>
                <a:path w="1505585" h="525780">
                  <a:moveTo>
                    <a:pt x="1505572" y="525576"/>
                  </a:moveTo>
                  <a:lnTo>
                    <a:pt x="1504975" y="523798"/>
                  </a:lnTo>
                  <a:lnTo>
                    <a:pt x="1504848" y="523430"/>
                  </a:lnTo>
                  <a:lnTo>
                    <a:pt x="1501914" y="514743"/>
                  </a:lnTo>
                  <a:lnTo>
                    <a:pt x="1501546" y="509435"/>
                  </a:lnTo>
                  <a:lnTo>
                    <a:pt x="1499514" y="507669"/>
                  </a:lnTo>
                  <a:lnTo>
                    <a:pt x="1470393" y="421551"/>
                  </a:lnTo>
                  <a:lnTo>
                    <a:pt x="1464995" y="418884"/>
                  </a:lnTo>
                  <a:lnTo>
                    <a:pt x="1455026" y="422249"/>
                  </a:lnTo>
                  <a:lnTo>
                    <a:pt x="1452346" y="427659"/>
                  </a:lnTo>
                  <a:lnTo>
                    <a:pt x="1471015" y="482828"/>
                  </a:lnTo>
                  <a:lnTo>
                    <a:pt x="916724" y="0"/>
                  </a:lnTo>
                  <a:lnTo>
                    <a:pt x="910704" y="406"/>
                  </a:lnTo>
                  <a:lnTo>
                    <a:pt x="903795" y="8343"/>
                  </a:lnTo>
                  <a:lnTo>
                    <a:pt x="904214" y="14363"/>
                  </a:lnTo>
                  <a:lnTo>
                    <a:pt x="1458493" y="497192"/>
                  </a:lnTo>
                  <a:lnTo>
                    <a:pt x="1401279" y="486283"/>
                  </a:lnTo>
                  <a:lnTo>
                    <a:pt x="1396301" y="489673"/>
                  </a:lnTo>
                  <a:lnTo>
                    <a:pt x="1394320" y="500011"/>
                  </a:lnTo>
                  <a:lnTo>
                    <a:pt x="1397711" y="504990"/>
                  </a:lnTo>
                  <a:lnTo>
                    <a:pt x="1487004" y="522033"/>
                  </a:lnTo>
                  <a:lnTo>
                    <a:pt x="1489036" y="523798"/>
                  </a:lnTo>
                  <a:lnTo>
                    <a:pt x="1494320" y="523443"/>
                  </a:lnTo>
                  <a:lnTo>
                    <a:pt x="1505572" y="52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5936" y="2560319"/>
              <a:ext cx="566928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2590799"/>
              <a:ext cx="536448" cy="582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800" y="2590799"/>
              <a:ext cx="457200" cy="457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00800" y="25907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2936" y="3398519"/>
              <a:ext cx="566927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8176" y="3428999"/>
              <a:ext cx="536448" cy="5821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0" y="3428999"/>
              <a:ext cx="457200" cy="4572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57800" y="34289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391150" y="35077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717535" y="3398520"/>
            <a:ext cx="567055" cy="612775"/>
            <a:chOff x="7717535" y="3398520"/>
            <a:chExt cx="567055" cy="61277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35" y="3398520"/>
              <a:ext cx="566927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7" y="3429000"/>
              <a:ext cx="512064" cy="5821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399" y="3429000"/>
              <a:ext cx="457200" cy="457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72399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918450" y="35077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17135" y="2970176"/>
            <a:ext cx="3322320" cy="1879600"/>
            <a:chOff x="4517135" y="2970176"/>
            <a:chExt cx="3322320" cy="1879600"/>
          </a:xfrm>
        </p:grpSpPr>
        <p:sp>
          <p:nvSpPr>
            <p:cNvPr id="29" name="object 29"/>
            <p:cNvSpPr/>
            <p:nvPr/>
          </p:nvSpPr>
          <p:spPr>
            <a:xfrm>
              <a:off x="5648007" y="2970186"/>
              <a:ext cx="2191385" cy="534035"/>
            </a:xfrm>
            <a:custGeom>
              <a:avLst/>
              <a:gdLst/>
              <a:ahLst/>
              <a:cxnLst/>
              <a:rect l="l" t="t" r="r" b="b"/>
              <a:pathLst>
                <a:path w="2191384" h="534035">
                  <a:moveTo>
                    <a:pt x="830605" y="10248"/>
                  </a:moveTo>
                  <a:lnTo>
                    <a:pt x="825004" y="1346"/>
                  </a:lnTo>
                  <a:lnTo>
                    <a:pt x="819124" y="0"/>
                  </a:lnTo>
                  <a:lnTo>
                    <a:pt x="40767" y="488937"/>
                  </a:lnTo>
                  <a:lnTo>
                    <a:pt x="67767" y="437324"/>
                  </a:lnTo>
                  <a:lnTo>
                    <a:pt x="65963" y="431571"/>
                  </a:lnTo>
                  <a:lnTo>
                    <a:pt x="56642" y="426694"/>
                  </a:lnTo>
                  <a:lnTo>
                    <a:pt x="50876" y="428498"/>
                  </a:lnTo>
                  <a:lnTo>
                    <a:pt x="8750" y="509041"/>
                  </a:lnTo>
                  <a:lnTo>
                    <a:pt x="6477" y="510476"/>
                  </a:lnTo>
                  <a:lnTo>
                    <a:pt x="5295" y="515645"/>
                  </a:lnTo>
                  <a:lnTo>
                    <a:pt x="0" y="525792"/>
                  </a:lnTo>
                  <a:lnTo>
                    <a:pt x="11442" y="525424"/>
                  </a:lnTo>
                  <a:lnTo>
                    <a:pt x="16611" y="526605"/>
                  </a:lnTo>
                  <a:lnTo>
                    <a:pt x="18757" y="525259"/>
                  </a:lnTo>
                  <a:lnTo>
                    <a:pt x="16332" y="525259"/>
                  </a:lnTo>
                  <a:lnTo>
                    <a:pt x="18884" y="525183"/>
                  </a:lnTo>
                  <a:lnTo>
                    <a:pt x="109740" y="522198"/>
                  </a:lnTo>
                  <a:lnTo>
                    <a:pt x="113868" y="517791"/>
                  </a:lnTo>
                  <a:lnTo>
                    <a:pt x="113626" y="510476"/>
                  </a:lnTo>
                  <a:lnTo>
                    <a:pt x="113512" y="507276"/>
                  </a:lnTo>
                  <a:lnTo>
                    <a:pt x="109118" y="503161"/>
                  </a:lnTo>
                  <a:lnTo>
                    <a:pt x="50901" y="505066"/>
                  </a:lnTo>
                  <a:lnTo>
                    <a:pt x="829259" y="16129"/>
                  </a:lnTo>
                  <a:lnTo>
                    <a:pt x="830605" y="10248"/>
                  </a:lnTo>
                  <a:close/>
                </a:path>
                <a:path w="2191384" h="534035">
                  <a:moveTo>
                    <a:pt x="2191385" y="525792"/>
                  </a:moveTo>
                  <a:lnTo>
                    <a:pt x="2185047" y="516255"/>
                  </a:lnTo>
                  <a:lnTo>
                    <a:pt x="2183333" y="511225"/>
                  </a:lnTo>
                  <a:lnTo>
                    <a:pt x="2180920" y="510044"/>
                  </a:lnTo>
                  <a:lnTo>
                    <a:pt x="2130641" y="434314"/>
                  </a:lnTo>
                  <a:lnTo>
                    <a:pt x="2124735" y="433120"/>
                  </a:lnTo>
                  <a:lnTo>
                    <a:pt x="2115959" y="438937"/>
                  </a:lnTo>
                  <a:lnTo>
                    <a:pt x="2114766" y="444855"/>
                  </a:lnTo>
                  <a:lnTo>
                    <a:pt x="2146985" y="493382"/>
                  </a:lnTo>
                  <a:lnTo>
                    <a:pt x="1142504" y="0"/>
                  </a:lnTo>
                  <a:lnTo>
                    <a:pt x="1136802" y="1943"/>
                  </a:lnTo>
                  <a:lnTo>
                    <a:pt x="1132166" y="11391"/>
                  </a:lnTo>
                  <a:lnTo>
                    <a:pt x="1134110" y="17094"/>
                  </a:lnTo>
                  <a:lnTo>
                    <a:pt x="2138591" y="510476"/>
                  </a:lnTo>
                  <a:lnTo>
                    <a:pt x="2080488" y="514642"/>
                  </a:lnTo>
                  <a:lnTo>
                    <a:pt x="2076551" y="519201"/>
                  </a:lnTo>
                  <a:lnTo>
                    <a:pt x="2077021" y="525792"/>
                  </a:lnTo>
                  <a:lnTo>
                    <a:pt x="2077072" y="526618"/>
                  </a:lnTo>
                  <a:lnTo>
                    <a:pt x="2077199" y="528332"/>
                  </a:lnTo>
                  <a:lnTo>
                    <a:pt x="2077300" y="529691"/>
                  </a:lnTo>
                  <a:lnTo>
                    <a:pt x="2081860" y="533641"/>
                  </a:lnTo>
                  <a:lnTo>
                    <a:pt x="2172525" y="527138"/>
                  </a:lnTo>
                  <a:lnTo>
                    <a:pt x="2174938" y="528332"/>
                  </a:lnTo>
                  <a:lnTo>
                    <a:pt x="2179955" y="526618"/>
                  </a:lnTo>
                  <a:lnTo>
                    <a:pt x="2191385" y="525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135" y="4236719"/>
              <a:ext cx="566927" cy="5699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4567" y="4267199"/>
              <a:ext cx="512063" cy="5821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4267199"/>
              <a:ext cx="457200" cy="4572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71999" y="4267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718050" y="43459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64935" y="4236720"/>
            <a:ext cx="567055" cy="612775"/>
            <a:chOff x="5964935" y="4236720"/>
            <a:chExt cx="567055" cy="61277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4935" y="4236720"/>
              <a:ext cx="566928" cy="569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4079" y="4267200"/>
              <a:ext cx="548640" cy="5821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4267199"/>
              <a:ext cx="457200" cy="457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019799" y="426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146800" y="434594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962220" y="3808427"/>
            <a:ext cx="2636520" cy="1041400"/>
            <a:chOff x="4962220" y="3808427"/>
            <a:chExt cx="2636520" cy="1041400"/>
          </a:xfrm>
        </p:grpSpPr>
        <p:sp>
          <p:nvSpPr>
            <p:cNvPr id="42" name="object 42"/>
            <p:cNvSpPr/>
            <p:nvPr/>
          </p:nvSpPr>
          <p:spPr>
            <a:xfrm>
              <a:off x="4962220" y="3808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5" h="525779">
                  <a:moveTo>
                    <a:pt x="373341" y="11988"/>
                  </a:moveTo>
                  <a:lnTo>
                    <a:pt x="372313" y="6057"/>
                  </a:lnTo>
                  <a:lnTo>
                    <a:pt x="363715" y="0"/>
                  </a:lnTo>
                  <a:lnTo>
                    <a:pt x="357771" y="1028"/>
                  </a:lnTo>
                  <a:lnTo>
                    <a:pt x="23368" y="476008"/>
                  </a:lnTo>
                  <a:lnTo>
                    <a:pt x="28333" y="417982"/>
                  </a:lnTo>
                  <a:lnTo>
                    <a:pt x="24447" y="413359"/>
                  </a:lnTo>
                  <a:lnTo>
                    <a:pt x="13970" y="412470"/>
                  </a:lnTo>
                  <a:lnTo>
                    <a:pt x="9359" y="416356"/>
                  </a:lnTo>
                  <a:lnTo>
                    <a:pt x="1600" y="506920"/>
                  </a:lnTo>
                  <a:lnTo>
                    <a:pt x="63" y="509117"/>
                  </a:lnTo>
                  <a:lnTo>
                    <a:pt x="965" y="514362"/>
                  </a:lnTo>
                  <a:lnTo>
                    <a:pt x="0" y="525754"/>
                  </a:lnTo>
                  <a:lnTo>
                    <a:pt x="10134" y="521119"/>
                  </a:lnTo>
                  <a:lnTo>
                    <a:pt x="9690" y="521119"/>
                  </a:lnTo>
                  <a:lnTo>
                    <a:pt x="10401" y="521004"/>
                  </a:lnTo>
                  <a:lnTo>
                    <a:pt x="15633" y="520090"/>
                  </a:lnTo>
                  <a:lnTo>
                    <a:pt x="17183" y="517893"/>
                  </a:lnTo>
                  <a:lnTo>
                    <a:pt x="99834" y="480060"/>
                  </a:lnTo>
                  <a:lnTo>
                    <a:pt x="101942" y="474395"/>
                  </a:lnTo>
                  <a:lnTo>
                    <a:pt x="97561" y="464832"/>
                  </a:lnTo>
                  <a:lnTo>
                    <a:pt x="91909" y="462737"/>
                  </a:lnTo>
                  <a:lnTo>
                    <a:pt x="38950" y="486981"/>
                  </a:lnTo>
                  <a:lnTo>
                    <a:pt x="373341" y="11988"/>
                  </a:lnTo>
                  <a:close/>
                </a:path>
                <a:path w="1124585" h="525779">
                  <a:moveTo>
                    <a:pt x="1124559" y="525754"/>
                  </a:moveTo>
                  <a:lnTo>
                    <a:pt x="1123886" y="522033"/>
                  </a:lnTo>
                  <a:lnTo>
                    <a:pt x="1122540" y="514489"/>
                  </a:lnTo>
                  <a:lnTo>
                    <a:pt x="1122959" y="509193"/>
                  </a:lnTo>
                  <a:lnTo>
                    <a:pt x="1121219" y="507149"/>
                  </a:lnTo>
                  <a:lnTo>
                    <a:pt x="1105154" y="417677"/>
                  </a:lnTo>
                  <a:lnTo>
                    <a:pt x="1100213" y="414235"/>
                  </a:lnTo>
                  <a:lnTo>
                    <a:pt x="1089850" y="416090"/>
                  </a:lnTo>
                  <a:lnTo>
                    <a:pt x="1086408" y="421043"/>
                  </a:lnTo>
                  <a:lnTo>
                    <a:pt x="1096695" y="478370"/>
                  </a:lnTo>
                  <a:lnTo>
                    <a:pt x="689660" y="635"/>
                  </a:lnTo>
                  <a:lnTo>
                    <a:pt x="683641" y="152"/>
                  </a:lnTo>
                  <a:lnTo>
                    <a:pt x="675640" y="6972"/>
                  </a:lnTo>
                  <a:lnTo>
                    <a:pt x="675157" y="12979"/>
                  </a:lnTo>
                  <a:lnTo>
                    <a:pt x="1082192" y="490728"/>
                  </a:lnTo>
                  <a:lnTo>
                    <a:pt x="1027226" y="471462"/>
                  </a:lnTo>
                  <a:lnTo>
                    <a:pt x="1021791" y="474078"/>
                  </a:lnTo>
                  <a:lnTo>
                    <a:pt x="1018311" y="484009"/>
                  </a:lnTo>
                  <a:lnTo>
                    <a:pt x="1020927" y="489445"/>
                  </a:lnTo>
                  <a:lnTo>
                    <a:pt x="1106716" y="519506"/>
                  </a:lnTo>
                  <a:lnTo>
                    <a:pt x="1108456" y="521550"/>
                  </a:lnTo>
                  <a:lnTo>
                    <a:pt x="1113739" y="521982"/>
                  </a:lnTo>
                  <a:lnTo>
                    <a:pt x="1114475" y="522033"/>
                  </a:lnTo>
                  <a:lnTo>
                    <a:pt x="1113929" y="522033"/>
                  </a:lnTo>
                  <a:lnTo>
                    <a:pt x="1124559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1736" y="4236719"/>
              <a:ext cx="566927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976" y="4267199"/>
              <a:ext cx="536448" cy="5821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600" y="4267199"/>
              <a:ext cx="457200" cy="4572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086600" y="4267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219950" y="43459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479535" y="4236720"/>
            <a:ext cx="567055" cy="612775"/>
            <a:chOff x="8479535" y="4236720"/>
            <a:chExt cx="567055" cy="612775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9535" y="4236720"/>
              <a:ext cx="566927" cy="569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3543" y="4267200"/>
              <a:ext cx="438911" cy="5821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99" y="4267199"/>
              <a:ext cx="457200" cy="457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534399" y="426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718550" y="434594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663440" y="2621279"/>
            <a:ext cx="3938270" cy="1713230"/>
            <a:chOff x="4663440" y="2621279"/>
            <a:chExt cx="3938270" cy="1713230"/>
          </a:xfrm>
        </p:grpSpPr>
        <p:sp>
          <p:nvSpPr>
            <p:cNvPr id="55" name="object 55"/>
            <p:cNvSpPr/>
            <p:nvPr/>
          </p:nvSpPr>
          <p:spPr>
            <a:xfrm>
              <a:off x="7476807" y="3808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4" h="525779">
                  <a:moveTo>
                    <a:pt x="373354" y="11988"/>
                  </a:moveTo>
                  <a:lnTo>
                    <a:pt x="372325" y="6057"/>
                  </a:lnTo>
                  <a:lnTo>
                    <a:pt x="363728" y="0"/>
                  </a:lnTo>
                  <a:lnTo>
                    <a:pt x="357784" y="1028"/>
                  </a:lnTo>
                  <a:lnTo>
                    <a:pt x="23380" y="476008"/>
                  </a:lnTo>
                  <a:lnTo>
                    <a:pt x="28346" y="417982"/>
                  </a:lnTo>
                  <a:lnTo>
                    <a:pt x="24460" y="413359"/>
                  </a:lnTo>
                  <a:lnTo>
                    <a:pt x="13982" y="412470"/>
                  </a:lnTo>
                  <a:lnTo>
                    <a:pt x="9372" y="416356"/>
                  </a:lnTo>
                  <a:lnTo>
                    <a:pt x="1612" y="506920"/>
                  </a:lnTo>
                  <a:lnTo>
                    <a:pt x="76" y="509117"/>
                  </a:lnTo>
                  <a:lnTo>
                    <a:pt x="977" y="514350"/>
                  </a:lnTo>
                  <a:lnTo>
                    <a:pt x="0" y="525754"/>
                  </a:lnTo>
                  <a:lnTo>
                    <a:pt x="10147" y="521119"/>
                  </a:lnTo>
                  <a:lnTo>
                    <a:pt x="9702" y="521119"/>
                  </a:lnTo>
                  <a:lnTo>
                    <a:pt x="10414" y="521004"/>
                  </a:lnTo>
                  <a:lnTo>
                    <a:pt x="15646" y="520090"/>
                  </a:lnTo>
                  <a:lnTo>
                    <a:pt x="17195" y="517893"/>
                  </a:lnTo>
                  <a:lnTo>
                    <a:pt x="99847" y="480060"/>
                  </a:lnTo>
                  <a:lnTo>
                    <a:pt x="101955" y="474395"/>
                  </a:lnTo>
                  <a:lnTo>
                    <a:pt x="97574" y="464832"/>
                  </a:lnTo>
                  <a:lnTo>
                    <a:pt x="91922" y="462737"/>
                  </a:lnTo>
                  <a:lnTo>
                    <a:pt x="38963" y="486981"/>
                  </a:lnTo>
                  <a:lnTo>
                    <a:pt x="373354" y="11988"/>
                  </a:lnTo>
                  <a:close/>
                </a:path>
                <a:path w="1124584" h="525779">
                  <a:moveTo>
                    <a:pt x="1124572" y="525754"/>
                  </a:moveTo>
                  <a:lnTo>
                    <a:pt x="1123899" y="522033"/>
                  </a:lnTo>
                  <a:lnTo>
                    <a:pt x="1122553" y="514489"/>
                  </a:lnTo>
                  <a:lnTo>
                    <a:pt x="1122972" y="509193"/>
                  </a:lnTo>
                  <a:lnTo>
                    <a:pt x="1121232" y="507149"/>
                  </a:lnTo>
                  <a:lnTo>
                    <a:pt x="1105166" y="417677"/>
                  </a:lnTo>
                  <a:lnTo>
                    <a:pt x="1100226" y="414235"/>
                  </a:lnTo>
                  <a:lnTo>
                    <a:pt x="1089863" y="416090"/>
                  </a:lnTo>
                  <a:lnTo>
                    <a:pt x="1086421" y="421043"/>
                  </a:lnTo>
                  <a:lnTo>
                    <a:pt x="1096708" y="478370"/>
                  </a:lnTo>
                  <a:lnTo>
                    <a:pt x="689673" y="635"/>
                  </a:lnTo>
                  <a:lnTo>
                    <a:pt x="683653" y="152"/>
                  </a:lnTo>
                  <a:lnTo>
                    <a:pt x="675652" y="6972"/>
                  </a:lnTo>
                  <a:lnTo>
                    <a:pt x="675170" y="12979"/>
                  </a:lnTo>
                  <a:lnTo>
                    <a:pt x="1082205" y="490728"/>
                  </a:lnTo>
                  <a:lnTo>
                    <a:pt x="1027239" y="471462"/>
                  </a:lnTo>
                  <a:lnTo>
                    <a:pt x="1021803" y="474078"/>
                  </a:lnTo>
                  <a:lnTo>
                    <a:pt x="1018324" y="484009"/>
                  </a:lnTo>
                  <a:lnTo>
                    <a:pt x="1020940" y="489445"/>
                  </a:lnTo>
                  <a:lnTo>
                    <a:pt x="1106728" y="519506"/>
                  </a:lnTo>
                  <a:lnTo>
                    <a:pt x="1108468" y="521550"/>
                  </a:lnTo>
                  <a:lnTo>
                    <a:pt x="1113751" y="521982"/>
                  </a:lnTo>
                  <a:lnTo>
                    <a:pt x="1114488" y="522033"/>
                  </a:lnTo>
                  <a:lnTo>
                    <a:pt x="1113942" y="522033"/>
                  </a:lnTo>
                  <a:lnTo>
                    <a:pt x="1124572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9536" y="2636519"/>
              <a:ext cx="643127" cy="5699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3440" y="2621279"/>
              <a:ext cx="655320" cy="649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4400" y="2666999"/>
              <a:ext cx="533400" cy="4572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724400" y="26669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4806156" y="2683764"/>
            <a:ext cx="370205" cy="415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60960">
              <a:lnSpc>
                <a:spcPts val="1390"/>
              </a:lnSpc>
              <a:spcBef>
                <a:spcPts val="385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0.42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95800" y="4734852"/>
            <a:ext cx="4576445" cy="1447165"/>
          </a:xfrm>
          <a:custGeom>
            <a:avLst/>
            <a:gdLst/>
            <a:ahLst/>
            <a:cxnLst/>
            <a:rect l="l" t="t" r="r" b="b"/>
            <a:pathLst>
              <a:path w="4576445" h="1447164">
                <a:moveTo>
                  <a:pt x="29324" y="1307261"/>
                </a:moveTo>
                <a:lnTo>
                  <a:pt x="18148" y="1304899"/>
                </a:lnTo>
                <a:lnTo>
                  <a:pt x="2451" y="1379474"/>
                </a:lnTo>
                <a:lnTo>
                  <a:pt x="13627" y="1381823"/>
                </a:lnTo>
                <a:lnTo>
                  <a:pt x="29324" y="1307261"/>
                </a:lnTo>
                <a:close/>
              </a:path>
              <a:path w="4576445" h="1447164">
                <a:moveTo>
                  <a:pt x="36791" y="1308823"/>
                </a:moveTo>
                <a:lnTo>
                  <a:pt x="33058" y="1308036"/>
                </a:lnTo>
                <a:lnTo>
                  <a:pt x="17360" y="1382610"/>
                </a:lnTo>
                <a:lnTo>
                  <a:pt x="21094" y="1383398"/>
                </a:lnTo>
                <a:lnTo>
                  <a:pt x="36791" y="1308823"/>
                </a:lnTo>
                <a:close/>
              </a:path>
              <a:path w="4576445" h="1447164">
                <a:moveTo>
                  <a:pt x="56807" y="1176769"/>
                </a:moveTo>
                <a:lnTo>
                  <a:pt x="45618" y="1174407"/>
                </a:lnTo>
                <a:lnTo>
                  <a:pt x="29921" y="1248981"/>
                </a:lnTo>
                <a:lnTo>
                  <a:pt x="41097" y="1251331"/>
                </a:lnTo>
                <a:lnTo>
                  <a:pt x="56807" y="1176769"/>
                </a:lnTo>
                <a:close/>
              </a:path>
              <a:path w="4576445" h="1447164">
                <a:moveTo>
                  <a:pt x="64262" y="1178331"/>
                </a:moveTo>
                <a:lnTo>
                  <a:pt x="60528" y="1177556"/>
                </a:lnTo>
                <a:lnTo>
                  <a:pt x="44831" y="1252118"/>
                </a:lnTo>
                <a:lnTo>
                  <a:pt x="48564" y="1252905"/>
                </a:lnTo>
                <a:lnTo>
                  <a:pt x="64262" y="1178331"/>
                </a:lnTo>
                <a:close/>
              </a:path>
              <a:path w="4576445" h="1447164">
                <a:moveTo>
                  <a:pt x="76200" y="1435442"/>
                </a:moveTo>
                <a:lnTo>
                  <a:pt x="0" y="1435442"/>
                </a:lnTo>
                <a:lnTo>
                  <a:pt x="0" y="1446872"/>
                </a:lnTo>
                <a:lnTo>
                  <a:pt x="76200" y="1446872"/>
                </a:lnTo>
                <a:lnTo>
                  <a:pt x="76200" y="1435442"/>
                </a:lnTo>
                <a:close/>
              </a:path>
              <a:path w="4576445" h="1447164">
                <a:moveTo>
                  <a:pt x="76200" y="1427822"/>
                </a:moveTo>
                <a:lnTo>
                  <a:pt x="0" y="1427822"/>
                </a:lnTo>
                <a:lnTo>
                  <a:pt x="0" y="1431632"/>
                </a:lnTo>
                <a:lnTo>
                  <a:pt x="76200" y="1431632"/>
                </a:lnTo>
                <a:lnTo>
                  <a:pt x="76200" y="1427822"/>
                </a:lnTo>
                <a:close/>
              </a:path>
              <a:path w="4576445" h="1447164">
                <a:moveTo>
                  <a:pt x="84277" y="1046276"/>
                </a:moveTo>
                <a:lnTo>
                  <a:pt x="73088" y="1043927"/>
                </a:lnTo>
                <a:lnTo>
                  <a:pt x="57391" y="1118489"/>
                </a:lnTo>
                <a:lnTo>
                  <a:pt x="68580" y="1120838"/>
                </a:lnTo>
                <a:lnTo>
                  <a:pt x="84277" y="1046276"/>
                </a:lnTo>
                <a:close/>
              </a:path>
              <a:path w="4576445" h="1447164">
                <a:moveTo>
                  <a:pt x="91732" y="1047851"/>
                </a:moveTo>
                <a:lnTo>
                  <a:pt x="87998" y="1047064"/>
                </a:lnTo>
                <a:lnTo>
                  <a:pt x="72301" y="1121625"/>
                </a:lnTo>
                <a:lnTo>
                  <a:pt x="76034" y="1122413"/>
                </a:lnTo>
                <a:lnTo>
                  <a:pt x="91732" y="1047851"/>
                </a:lnTo>
                <a:close/>
              </a:path>
              <a:path w="4576445" h="1447164">
                <a:moveTo>
                  <a:pt x="111747" y="915784"/>
                </a:moveTo>
                <a:lnTo>
                  <a:pt x="100558" y="913434"/>
                </a:lnTo>
                <a:lnTo>
                  <a:pt x="84861" y="987996"/>
                </a:lnTo>
                <a:lnTo>
                  <a:pt x="96050" y="990358"/>
                </a:lnTo>
                <a:lnTo>
                  <a:pt x="111747" y="915784"/>
                </a:lnTo>
                <a:close/>
              </a:path>
              <a:path w="4576445" h="1447164">
                <a:moveTo>
                  <a:pt x="119202" y="917359"/>
                </a:moveTo>
                <a:lnTo>
                  <a:pt x="115468" y="916571"/>
                </a:lnTo>
                <a:lnTo>
                  <a:pt x="99771" y="991133"/>
                </a:lnTo>
                <a:lnTo>
                  <a:pt x="103505" y="991920"/>
                </a:lnTo>
                <a:lnTo>
                  <a:pt x="119202" y="917359"/>
                </a:lnTo>
                <a:close/>
              </a:path>
              <a:path w="4576445" h="1447164">
                <a:moveTo>
                  <a:pt x="139217" y="785291"/>
                </a:moveTo>
                <a:lnTo>
                  <a:pt x="128028" y="782942"/>
                </a:lnTo>
                <a:lnTo>
                  <a:pt x="112331" y="857504"/>
                </a:lnTo>
                <a:lnTo>
                  <a:pt x="123520" y="859866"/>
                </a:lnTo>
                <a:lnTo>
                  <a:pt x="139217" y="785291"/>
                </a:lnTo>
                <a:close/>
              </a:path>
              <a:path w="4576445" h="1447164">
                <a:moveTo>
                  <a:pt x="146672" y="786866"/>
                </a:moveTo>
                <a:lnTo>
                  <a:pt x="142938" y="786079"/>
                </a:lnTo>
                <a:lnTo>
                  <a:pt x="127241" y="860653"/>
                </a:lnTo>
                <a:lnTo>
                  <a:pt x="130975" y="861428"/>
                </a:lnTo>
                <a:lnTo>
                  <a:pt x="146672" y="786866"/>
                </a:lnTo>
                <a:close/>
              </a:path>
              <a:path w="4576445" h="1447164">
                <a:moveTo>
                  <a:pt x="166687" y="654812"/>
                </a:moveTo>
                <a:lnTo>
                  <a:pt x="155498" y="652449"/>
                </a:lnTo>
                <a:lnTo>
                  <a:pt x="139801" y="727024"/>
                </a:lnTo>
                <a:lnTo>
                  <a:pt x="150990" y="729373"/>
                </a:lnTo>
                <a:lnTo>
                  <a:pt x="166687" y="654812"/>
                </a:lnTo>
                <a:close/>
              </a:path>
              <a:path w="4576445" h="1447164">
                <a:moveTo>
                  <a:pt x="174142" y="656374"/>
                </a:moveTo>
                <a:lnTo>
                  <a:pt x="170421" y="655599"/>
                </a:lnTo>
                <a:lnTo>
                  <a:pt x="154711" y="730161"/>
                </a:lnTo>
                <a:lnTo>
                  <a:pt x="158445" y="730948"/>
                </a:lnTo>
                <a:lnTo>
                  <a:pt x="174142" y="656374"/>
                </a:lnTo>
                <a:close/>
              </a:path>
              <a:path w="4576445" h="1447164">
                <a:moveTo>
                  <a:pt x="194157" y="524319"/>
                </a:moveTo>
                <a:lnTo>
                  <a:pt x="182968" y="521970"/>
                </a:lnTo>
                <a:lnTo>
                  <a:pt x="167271" y="596531"/>
                </a:lnTo>
                <a:lnTo>
                  <a:pt x="178460" y="598881"/>
                </a:lnTo>
                <a:lnTo>
                  <a:pt x="194157" y="524319"/>
                </a:lnTo>
                <a:close/>
              </a:path>
              <a:path w="4576445" h="1447164">
                <a:moveTo>
                  <a:pt x="201612" y="525894"/>
                </a:moveTo>
                <a:lnTo>
                  <a:pt x="197891" y="525106"/>
                </a:lnTo>
                <a:lnTo>
                  <a:pt x="182194" y="599668"/>
                </a:lnTo>
                <a:lnTo>
                  <a:pt x="185915" y="600456"/>
                </a:lnTo>
                <a:lnTo>
                  <a:pt x="201612" y="525894"/>
                </a:lnTo>
                <a:close/>
              </a:path>
              <a:path w="4576445" h="1447164">
                <a:moveTo>
                  <a:pt x="209550" y="1435442"/>
                </a:moveTo>
                <a:lnTo>
                  <a:pt x="133350" y="1435442"/>
                </a:lnTo>
                <a:lnTo>
                  <a:pt x="133350" y="1446872"/>
                </a:lnTo>
                <a:lnTo>
                  <a:pt x="209550" y="1446872"/>
                </a:lnTo>
                <a:lnTo>
                  <a:pt x="209550" y="1435442"/>
                </a:lnTo>
                <a:close/>
              </a:path>
              <a:path w="4576445" h="1447164">
                <a:moveTo>
                  <a:pt x="209550" y="1427822"/>
                </a:moveTo>
                <a:lnTo>
                  <a:pt x="133350" y="1427822"/>
                </a:lnTo>
                <a:lnTo>
                  <a:pt x="133350" y="1431632"/>
                </a:lnTo>
                <a:lnTo>
                  <a:pt x="209550" y="1431632"/>
                </a:lnTo>
                <a:lnTo>
                  <a:pt x="209550" y="1427822"/>
                </a:lnTo>
                <a:close/>
              </a:path>
              <a:path w="4576445" h="1447164">
                <a:moveTo>
                  <a:pt x="221627" y="393827"/>
                </a:moveTo>
                <a:lnTo>
                  <a:pt x="210451" y="391477"/>
                </a:lnTo>
                <a:lnTo>
                  <a:pt x="194741" y="466039"/>
                </a:lnTo>
                <a:lnTo>
                  <a:pt x="205930" y="468401"/>
                </a:lnTo>
                <a:lnTo>
                  <a:pt x="221627" y="393827"/>
                </a:lnTo>
                <a:close/>
              </a:path>
              <a:path w="4576445" h="1447164">
                <a:moveTo>
                  <a:pt x="229082" y="395401"/>
                </a:moveTo>
                <a:lnTo>
                  <a:pt x="225361" y="394614"/>
                </a:lnTo>
                <a:lnTo>
                  <a:pt x="209664" y="469176"/>
                </a:lnTo>
                <a:lnTo>
                  <a:pt x="213385" y="469963"/>
                </a:lnTo>
                <a:lnTo>
                  <a:pt x="229082" y="395401"/>
                </a:lnTo>
                <a:close/>
              </a:path>
              <a:path w="4576445" h="1447164">
                <a:moveTo>
                  <a:pt x="249097" y="263334"/>
                </a:moveTo>
                <a:lnTo>
                  <a:pt x="237921" y="260985"/>
                </a:lnTo>
                <a:lnTo>
                  <a:pt x="222224" y="335546"/>
                </a:lnTo>
                <a:lnTo>
                  <a:pt x="233400" y="337908"/>
                </a:lnTo>
                <a:lnTo>
                  <a:pt x="249097" y="263334"/>
                </a:lnTo>
                <a:close/>
              </a:path>
              <a:path w="4576445" h="1447164">
                <a:moveTo>
                  <a:pt x="256552" y="264909"/>
                </a:moveTo>
                <a:lnTo>
                  <a:pt x="252831" y="264121"/>
                </a:lnTo>
                <a:lnTo>
                  <a:pt x="237134" y="338683"/>
                </a:lnTo>
                <a:lnTo>
                  <a:pt x="240855" y="339471"/>
                </a:lnTo>
                <a:lnTo>
                  <a:pt x="256552" y="264909"/>
                </a:lnTo>
                <a:close/>
              </a:path>
              <a:path w="4576445" h="1447164">
                <a:moveTo>
                  <a:pt x="276567" y="132854"/>
                </a:moveTo>
                <a:lnTo>
                  <a:pt x="265391" y="130492"/>
                </a:lnTo>
                <a:lnTo>
                  <a:pt x="249694" y="205066"/>
                </a:lnTo>
                <a:lnTo>
                  <a:pt x="260870" y="207416"/>
                </a:lnTo>
                <a:lnTo>
                  <a:pt x="276567" y="132854"/>
                </a:lnTo>
                <a:close/>
              </a:path>
              <a:path w="4576445" h="1447164">
                <a:moveTo>
                  <a:pt x="284035" y="134416"/>
                </a:moveTo>
                <a:lnTo>
                  <a:pt x="280301" y="133629"/>
                </a:lnTo>
                <a:lnTo>
                  <a:pt x="264604" y="208203"/>
                </a:lnTo>
                <a:lnTo>
                  <a:pt x="268325" y="208991"/>
                </a:lnTo>
                <a:lnTo>
                  <a:pt x="284035" y="134416"/>
                </a:lnTo>
                <a:close/>
              </a:path>
              <a:path w="4576445" h="1447164">
                <a:moveTo>
                  <a:pt x="304050" y="2362"/>
                </a:moveTo>
                <a:lnTo>
                  <a:pt x="292862" y="0"/>
                </a:lnTo>
                <a:lnTo>
                  <a:pt x="277164" y="74574"/>
                </a:lnTo>
                <a:lnTo>
                  <a:pt x="288340" y="76923"/>
                </a:lnTo>
                <a:lnTo>
                  <a:pt x="304050" y="2362"/>
                </a:lnTo>
                <a:close/>
              </a:path>
              <a:path w="4576445" h="1447164">
                <a:moveTo>
                  <a:pt x="324065" y="108800"/>
                </a:moveTo>
                <a:lnTo>
                  <a:pt x="308521" y="35026"/>
                </a:lnTo>
                <a:lnTo>
                  <a:pt x="308356" y="34239"/>
                </a:lnTo>
                <a:lnTo>
                  <a:pt x="304965" y="34963"/>
                </a:lnTo>
                <a:lnTo>
                  <a:pt x="311505" y="3924"/>
                </a:lnTo>
                <a:lnTo>
                  <a:pt x="307771" y="3149"/>
                </a:lnTo>
                <a:lnTo>
                  <a:pt x="292074" y="77711"/>
                </a:lnTo>
                <a:lnTo>
                  <a:pt x="295808" y="78498"/>
                </a:lnTo>
                <a:lnTo>
                  <a:pt x="304787" y="35788"/>
                </a:lnTo>
                <a:lnTo>
                  <a:pt x="320332" y="109588"/>
                </a:lnTo>
                <a:lnTo>
                  <a:pt x="324065" y="108800"/>
                </a:lnTo>
                <a:close/>
              </a:path>
              <a:path w="4576445" h="1447164">
                <a:moveTo>
                  <a:pt x="338975" y="105664"/>
                </a:moveTo>
                <a:lnTo>
                  <a:pt x="323278" y="31102"/>
                </a:lnTo>
                <a:lnTo>
                  <a:pt x="312089" y="33451"/>
                </a:lnTo>
                <a:lnTo>
                  <a:pt x="327787" y="108026"/>
                </a:lnTo>
                <a:lnTo>
                  <a:pt x="338975" y="105664"/>
                </a:lnTo>
                <a:close/>
              </a:path>
              <a:path w="4576445" h="1447164">
                <a:moveTo>
                  <a:pt x="342900" y="1435442"/>
                </a:moveTo>
                <a:lnTo>
                  <a:pt x="266700" y="1435442"/>
                </a:lnTo>
                <a:lnTo>
                  <a:pt x="266700" y="1446872"/>
                </a:lnTo>
                <a:lnTo>
                  <a:pt x="342900" y="1446872"/>
                </a:lnTo>
                <a:lnTo>
                  <a:pt x="342900" y="1435442"/>
                </a:lnTo>
                <a:close/>
              </a:path>
              <a:path w="4576445" h="1447164">
                <a:moveTo>
                  <a:pt x="342900" y="1427822"/>
                </a:moveTo>
                <a:lnTo>
                  <a:pt x="266700" y="1427822"/>
                </a:lnTo>
                <a:lnTo>
                  <a:pt x="266700" y="1431632"/>
                </a:lnTo>
                <a:lnTo>
                  <a:pt x="342900" y="1431632"/>
                </a:lnTo>
                <a:lnTo>
                  <a:pt x="342900" y="1427822"/>
                </a:lnTo>
                <a:close/>
              </a:path>
              <a:path w="4576445" h="1447164">
                <a:moveTo>
                  <a:pt x="351536" y="239293"/>
                </a:moveTo>
                <a:lnTo>
                  <a:pt x="335838" y="164731"/>
                </a:lnTo>
                <a:lnTo>
                  <a:pt x="332105" y="165519"/>
                </a:lnTo>
                <a:lnTo>
                  <a:pt x="347802" y="240080"/>
                </a:lnTo>
                <a:lnTo>
                  <a:pt x="351536" y="239293"/>
                </a:lnTo>
                <a:close/>
              </a:path>
              <a:path w="4576445" h="1447164">
                <a:moveTo>
                  <a:pt x="366445" y="236156"/>
                </a:moveTo>
                <a:lnTo>
                  <a:pt x="350748" y="161594"/>
                </a:lnTo>
                <a:lnTo>
                  <a:pt x="339559" y="163944"/>
                </a:lnTo>
                <a:lnTo>
                  <a:pt x="355257" y="238506"/>
                </a:lnTo>
                <a:lnTo>
                  <a:pt x="366445" y="236156"/>
                </a:lnTo>
                <a:close/>
              </a:path>
              <a:path w="4576445" h="1447164">
                <a:moveTo>
                  <a:pt x="379006" y="369785"/>
                </a:moveTo>
                <a:lnTo>
                  <a:pt x="363308" y="295224"/>
                </a:lnTo>
                <a:lnTo>
                  <a:pt x="359575" y="295998"/>
                </a:lnTo>
                <a:lnTo>
                  <a:pt x="375272" y="370573"/>
                </a:lnTo>
                <a:lnTo>
                  <a:pt x="379006" y="369785"/>
                </a:lnTo>
                <a:close/>
              </a:path>
              <a:path w="4576445" h="1447164">
                <a:moveTo>
                  <a:pt x="393915" y="366649"/>
                </a:moveTo>
                <a:lnTo>
                  <a:pt x="378218" y="292074"/>
                </a:lnTo>
                <a:lnTo>
                  <a:pt x="367030" y="294436"/>
                </a:lnTo>
                <a:lnTo>
                  <a:pt x="382727" y="368998"/>
                </a:lnTo>
                <a:lnTo>
                  <a:pt x="393915" y="366649"/>
                </a:lnTo>
                <a:close/>
              </a:path>
              <a:path w="4576445" h="1447164">
                <a:moveTo>
                  <a:pt x="406476" y="500278"/>
                </a:moveTo>
                <a:lnTo>
                  <a:pt x="390779" y="425704"/>
                </a:lnTo>
                <a:lnTo>
                  <a:pt x="387045" y="426491"/>
                </a:lnTo>
                <a:lnTo>
                  <a:pt x="402742" y="501065"/>
                </a:lnTo>
                <a:lnTo>
                  <a:pt x="406476" y="500278"/>
                </a:lnTo>
                <a:close/>
              </a:path>
              <a:path w="4576445" h="1447164">
                <a:moveTo>
                  <a:pt x="421386" y="497141"/>
                </a:moveTo>
                <a:lnTo>
                  <a:pt x="405688" y="422567"/>
                </a:lnTo>
                <a:lnTo>
                  <a:pt x="394500" y="424929"/>
                </a:lnTo>
                <a:lnTo>
                  <a:pt x="410197" y="499491"/>
                </a:lnTo>
                <a:lnTo>
                  <a:pt x="421386" y="497141"/>
                </a:lnTo>
                <a:close/>
              </a:path>
              <a:path w="4576445" h="1447164">
                <a:moveTo>
                  <a:pt x="433946" y="630770"/>
                </a:moveTo>
                <a:lnTo>
                  <a:pt x="418249" y="556196"/>
                </a:lnTo>
                <a:lnTo>
                  <a:pt x="414515" y="556983"/>
                </a:lnTo>
                <a:lnTo>
                  <a:pt x="430212" y="631545"/>
                </a:lnTo>
                <a:lnTo>
                  <a:pt x="433946" y="630770"/>
                </a:lnTo>
                <a:close/>
              </a:path>
              <a:path w="4576445" h="1447164">
                <a:moveTo>
                  <a:pt x="448856" y="627621"/>
                </a:moveTo>
                <a:lnTo>
                  <a:pt x="433158" y="553059"/>
                </a:lnTo>
                <a:lnTo>
                  <a:pt x="421970" y="555409"/>
                </a:lnTo>
                <a:lnTo>
                  <a:pt x="437680" y="629983"/>
                </a:lnTo>
                <a:lnTo>
                  <a:pt x="448856" y="627621"/>
                </a:lnTo>
                <a:close/>
              </a:path>
              <a:path w="4576445" h="1447164">
                <a:moveTo>
                  <a:pt x="461416" y="761250"/>
                </a:moveTo>
                <a:lnTo>
                  <a:pt x="445719" y="686689"/>
                </a:lnTo>
                <a:lnTo>
                  <a:pt x="441985" y="687476"/>
                </a:lnTo>
                <a:lnTo>
                  <a:pt x="457695" y="762038"/>
                </a:lnTo>
                <a:lnTo>
                  <a:pt x="461416" y="761250"/>
                </a:lnTo>
                <a:close/>
              </a:path>
              <a:path w="4576445" h="1447164">
                <a:moveTo>
                  <a:pt x="476250" y="1435442"/>
                </a:moveTo>
                <a:lnTo>
                  <a:pt x="400050" y="1435442"/>
                </a:lnTo>
                <a:lnTo>
                  <a:pt x="400050" y="1446872"/>
                </a:lnTo>
                <a:lnTo>
                  <a:pt x="476250" y="1446872"/>
                </a:lnTo>
                <a:lnTo>
                  <a:pt x="476250" y="1435442"/>
                </a:lnTo>
                <a:close/>
              </a:path>
              <a:path w="4576445" h="1447164">
                <a:moveTo>
                  <a:pt x="476250" y="1427822"/>
                </a:moveTo>
                <a:lnTo>
                  <a:pt x="400050" y="1427822"/>
                </a:lnTo>
                <a:lnTo>
                  <a:pt x="400050" y="1431632"/>
                </a:lnTo>
                <a:lnTo>
                  <a:pt x="476250" y="1431632"/>
                </a:lnTo>
                <a:lnTo>
                  <a:pt x="476250" y="1427822"/>
                </a:lnTo>
                <a:close/>
              </a:path>
              <a:path w="4576445" h="1447164">
                <a:moveTo>
                  <a:pt x="476326" y="758113"/>
                </a:moveTo>
                <a:lnTo>
                  <a:pt x="460629" y="683552"/>
                </a:lnTo>
                <a:lnTo>
                  <a:pt x="449453" y="685901"/>
                </a:lnTo>
                <a:lnTo>
                  <a:pt x="465150" y="760463"/>
                </a:lnTo>
                <a:lnTo>
                  <a:pt x="476326" y="758113"/>
                </a:lnTo>
                <a:close/>
              </a:path>
              <a:path w="4576445" h="1447164">
                <a:moveTo>
                  <a:pt x="488886" y="891743"/>
                </a:moveTo>
                <a:lnTo>
                  <a:pt x="473189" y="817181"/>
                </a:lnTo>
                <a:lnTo>
                  <a:pt x="469468" y="817968"/>
                </a:lnTo>
                <a:lnTo>
                  <a:pt x="485165" y="892530"/>
                </a:lnTo>
                <a:lnTo>
                  <a:pt x="488886" y="891743"/>
                </a:lnTo>
                <a:close/>
              </a:path>
              <a:path w="4576445" h="1447164">
                <a:moveTo>
                  <a:pt x="503796" y="888606"/>
                </a:moveTo>
                <a:lnTo>
                  <a:pt x="488099" y="814044"/>
                </a:lnTo>
                <a:lnTo>
                  <a:pt x="476923" y="816394"/>
                </a:lnTo>
                <a:lnTo>
                  <a:pt x="492620" y="890955"/>
                </a:lnTo>
                <a:lnTo>
                  <a:pt x="503796" y="888606"/>
                </a:lnTo>
                <a:close/>
              </a:path>
              <a:path w="4576445" h="1447164">
                <a:moveTo>
                  <a:pt x="516356" y="1022235"/>
                </a:moveTo>
                <a:lnTo>
                  <a:pt x="500659" y="947674"/>
                </a:lnTo>
                <a:lnTo>
                  <a:pt x="496938" y="948448"/>
                </a:lnTo>
                <a:lnTo>
                  <a:pt x="512635" y="1023023"/>
                </a:lnTo>
                <a:lnTo>
                  <a:pt x="516356" y="1022235"/>
                </a:lnTo>
                <a:close/>
              </a:path>
              <a:path w="4576445" h="1447164">
                <a:moveTo>
                  <a:pt x="531279" y="1019098"/>
                </a:moveTo>
                <a:lnTo>
                  <a:pt x="515569" y="944524"/>
                </a:lnTo>
                <a:lnTo>
                  <a:pt x="504393" y="946886"/>
                </a:lnTo>
                <a:lnTo>
                  <a:pt x="520090" y="1021448"/>
                </a:lnTo>
                <a:lnTo>
                  <a:pt x="531279" y="1019098"/>
                </a:lnTo>
                <a:close/>
              </a:path>
              <a:path w="4576445" h="1447164">
                <a:moveTo>
                  <a:pt x="543826" y="1152728"/>
                </a:moveTo>
                <a:lnTo>
                  <a:pt x="528129" y="1078153"/>
                </a:lnTo>
                <a:lnTo>
                  <a:pt x="524408" y="1078941"/>
                </a:lnTo>
                <a:lnTo>
                  <a:pt x="540105" y="1153502"/>
                </a:lnTo>
                <a:lnTo>
                  <a:pt x="543826" y="1152728"/>
                </a:lnTo>
                <a:close/>
              </a:path>
              <a:path w="4576445" h="1447164">
                <a:moveTo>
                  <a:pt x="558749" y="1149578"/>
                </a:moveTo>
                <a:lnTo>
                  <a:pt x="543052" y="1075016"/>
                </a:lnTo>
                <a:lnTo>
                  <a:pt x="531863" y="1077379"/>
                </a:lnTo>
                <a:lnTo>
                  <a:pt x="547560" y="1151940"/>
                </a:lnTo>
                <a:lnTo>
                  <a:pt x="558749" y="1149578"/>
                </a:lnTo>
                <a:close/>
              </a:path>
              <a:path w="4576445" h="1447164">
                <a:moveTo>
                  <a:pt x="571309" y="1283208"/>
                </a:moveTo>
                <a:lnTo>
                  <a:pt x="555599" y="1208646"/>
                </a:lnTo>
                <a:lnTo>
                  <a:pt x="551878" y="1209433"/>
                </a:lnTo>
                <a:lnTo>
                  <a:pt x="567575" y="1283995"/>
                </a:lnTo>
                <a:lnTo>
                  <a:pt x="571309" y="1283208"/>
                </a:lnTo>
                <a:close/>
              </a:path>
              <a:path w="4576445" h="1447164">
                <a:moveTo>
                  <a:pt x="586219" y="1280071"/>
                </a:moveTo>
                <a:lnTo>
                  <a:pt x="570522" y="1205509"/>
                </a:lnTo>
                <a:lnTo>
                  <a:pt x="559333" y="1207858"/>
                </a:lnTo>
                <a:lnTo>
                  <a:pt x="575030" y="1282433"/>
                </a:lnTo>
                <a:lnTo>
                  <a:pt x="586219" y="1280071"/>
                </a:lnTo>
                <a:close/>
              </a:path>
              <a:path w="4576445" h="1447164">
                <a:moveTo>
                  <a:pt x="598779" y="1413700"/>
                </a:moveTo>
                <a:lnTo>
                  <a:pt x="583082" y="1339138"/>
                </a:lnTo>
                <a:lnTo>
                  <a:pt x="579348" y="1339926"/>
                </a:lnTo>
                <a:lnTo>
                  <a:pt x="595045" y="1414487"/>
                </a:lnTo>
                <a:lnTo>
                  <a:pt x="598779" y="1413700"/>
                </a:lnTo>
                <a:close/>
              </a:path>
              <a:path w="4576445" h="1447164">
                <a:moveTo>
                  <a:pt x="609600" y="1435442"/>
                </a:moveTo>
                <a:lnTo>
                  <a:pt x="533400" y="1435442"/>
                </a:lnTo>
                <a:lnTo>
                  <a:pt x="533400" y="1446872"/>
                </a:lnTo>
                <a:lnTo>
                  <a:pt x="609600" y="1446872"/>
                </a:lnTo>
                <a:lnTo>
                  <a:pt x="609600" y="1435442"/>
                </a:lnTo>
                <a:close/>
              </a:path>
              <a:path w="4576445" h="1447164">
                <a:moveTo>
                  <a:pt x="609600" y="1427822"/>
                </a:moveTo>
                <a:lnTo>
                  <a:pt x="533400" y="1427822"/>
                </a:lnTo>
                <a:lnTo>
                  <a:pt x="533400" y="1431632"/>
                </a:lnTo>
                <a:lnTo>
                  <a:pt x="609600" y="1431632"/>
                </a:lnTo>
                <a:lnTo>
                  <a:pt x="609600" y="1427822"/>
                </a:lnTo>
                <a:close/>
              </a:path>
              <a:path w="4576445" h="1447164">
                <a:moveTo>
                  <a:pt x="613689" y="1410563"/>
                </a:moveTo>
                <a:lnTo>
                  <a:pt x="597992" y="1336001"/>
                </a:lnTo>
                <a:lnTo>
                  <a:pt x="586803" y="1338351"/>
                </a:lnTo>
                <a:lnTo>
                  <a:pt x="602500" y="1412913"/>
                </a:lnTo>
                <a:lnTo>
                  <a:pt x="613689" y="1410563"/>
                </a:lnTo>
                <a:close/>
              </a:path>
              <a:path w="4576445" h="1447164">
                <a:moveTo>
                  <a:pt x="1477124" y="1307261"/>
                </a:moveTo>
                <a:lnTo>
                  <a:pt x="1465948" y="1304899"/>
                </a:lnTo>
                <a:lnTo>
                  <a:pt x="1450251" y="1379474"/>
                </a:lnTo>
                <a:lnTo>
                  <a:pt x="1461427" y="1381823"/>
                </a:lnTo>
                <a:lnTo>
                  <a:pt x="1477124" y="1307261"/>
                </a:lnTo>
                <a:close/>
              </a:path>
              <a:path w="4576445" h="1447164">
                <a:moveTo>
                  <a:pt x="1484591" y="1308823"/>
                </a:moveTo>
                <a:lnTo>
                  <a:pt x="1480858" y="1308036"/>
                </a:lnTo>
                <a:lnTo>
                  <a:pt x="1465160" y="1382610"/>
                </a:lnTo>
                <a:lnTo>
                  <a:pt x="1468882" y="1383398"/>
                </a:lnTo>
                <a:lnTo>
                  <a:pt x="1484591" y="1308823"/>
                </a:lnTo>
                <a:close/>
              </a:path>
              <a:path w="4576445" h="1447164">
                <a:moveTo>
                  <a:pt x="1504607" y="1176769"/>
                </a:moveTo>
                <a:lnTo>
                  <a:pt x="1493418" y="1174407"/>
                </a:lnTo>
                <a:lnTo>
                  <a:pt x="1477721" y="1248981"/>
                </a:lnTo>
                <a:lnTo>
                  <a:pt x="1488897" y="1251331"/>
                </a:lnTo>
                <a:lnTo>
                  <a:pt x="1504607" y="1176769"/>
                </a:lnTo>
                <a:close/>
              </a:path>
              <a:path w="4576445" h="1447164">
                <a:moveTo>
                  <a:pt x="1512062" y="1178331"/>
                </a:moveTo>
                <a:lnTo>
                  <a:pt x="1508328" y="1177556"/>
                </a:lnTo>
                <a:lnTo>
                  <a:pt x="1492631" y="1252118"/>
                </a:lnTo>
                <a:lnTo>
                  <a:pt x="1496364" y="1252905"/>
                </a:lnTo>
                <a:lnTo>
                  <a:pt x="1512062" y="1178331"/>
                </a:lnTo>
                <a:close/>
              </a:path>
              <a:path w="4576445" h="1447164">
                <a:moveTo>
                  <a:pt x="1524000" y="1435442"/>
                </a:moveTo>
                <a:lnTo>
                  <a:pt x="1447800" y="1435442"/>
                </a:lnTo>
                <a:lnTo>
                  <a:pt x="1447800" y="1446872"/>
                </a:lnTo>
                <a:lnTo>
                  <a:pt x="1524000" y="1446872"/>
                </a:lnTo>
                <a:lnTo>
                  <a:pt x="1524000" y="1435442"/>
                </a:lnTo>
                <a:close/>
              </a:path>
              <a:path w="4576445" h="1447164">
                <a:moveTo>
                  <a:pt x="1524000" y="1427822"/>
                </a:moveTo>
                <a:lnTo>
                  <a:pt x="1447800" y="1427822"/>
                </a:lnTo>
                <a:lnTo>
                  <a:pt x="1447800" y="1431632"/>
                </a:lnTo>
                <a:lnTo>
                  <a:pt x="1524000" y="1431632"/>
                </a:lnTo>
                <a:lnTo>
                  <a:pt x="1524000" y="1427822"/>
                </a:lnTo>
                <a:close/>
              </a:path>
              <a:path w="4576445" h="1447164">
                <a:moveTo>
                  <a:pt x="1532077" y="1046276"/>
                </a:moveTo>
                <a:lnTo>
                  <a:pt x="1520888" y="1043927"/>
                </a:lnTo>
                <a:lnTo>
                  <a:pt x="1505191" y="1118489"/>
                </a:lnTo>
                <a:lnTo>
                  <a:pt x="1516380" y="1120838"/>
                </a:lnTo>
                <a:lnTo>
                  <a:pt x="1532077" y="1046276"/>
                </a:lnTo>
                <a:close/>
              </a:path>
              <a:path w="4576445" h="1447164">
                <a:moveTo>
                  <a:pt x="1539532" y="1047851"/>
                </a:moveTo>
                <a:lnTo>
                  <a:pt x="1535798" y="1047064"/>
                </a:lnTo>
                <a:lnTo>
                  <a:pt x="1520101" y="1121625"/>
                </a:lnTo>
                <a:lnTo>
                  <a:pt x="1523834" y="1122413"/>
                </a:lnTo>
                <a:lnTo>
                  <a:pt x="1539532" y="1047851"/>
                </a:lnTo>
                <a:close/>
              </a:path>
              <a:path w="4576445" h="1447164">
                <a:moveTo>
                  <a:pt x="1559547" y="915784"/>
                </a:moveTo>
                <a:lnTo>
                  <a:pt x="1548358" y="913434"/>
                </a:lnTo>
                <a:lnTo>
                  <a:pt x="1532661" y="987996"/>
                </a:lnTo>
                <a:lnTo>
                  <a:pt x="1543850" y="990358"/>
                </a:lnTo>
                <a:lnTo>
                  <a:pt x="1559547" y="915784"/>
                </a:lnTo>
                <a:close/>
              </a:path>
              <a:path w="4576445" h="1447164">
                <a:moveTo>
                  <a:pt x="1567002" y="917359"/>
                </a:moveTo>
                <a:lnTo>
                  <a:pt x="1563268" y="916571"/>
                </a:lnTo>
                <a:lnTo>
                  <a:pt x="1547571" y="991133"/>
                </a:lnTo>
                <a:lnTo>
                  <a:pt x="1551305" y="991920"/>
                </a:lnTo>
                <a:lnTo>
                  <a:pt x="1567002" y="917359"/>
                </a:lnTo>
                <a:close/>
              </a:path>
              <a:path w="4576445" h="1447164">
                <a:moveTo>
                  <a:pt x="1587017" y="785291"/>
                </a:moveTo>
                <a:lnTo>
                  <a:pt x="1575828" y="782942"/>
                </a:lnTo>
                <a:lnTo>
                  <a:pt x="1560131" y="857504"/>
                </a:lnTo>
                <a:lnTo>
                  <a:pt x="1571320" y="859866"/>
                </a:lnTo>
                <a:lnTo>
                  <a:pt x="1587017" y="785291"/>
                </a:lnTo>
                <a:close/>
              </a:path>
              <a:path w="4576445" h="1447164">
                <a:moveTo>
                  <a:pt x="1594472" y="786866"/>
                </a:moveTo>
                <a:lnTo>
                  <a:pt x="1590738" y="786079"/>
                </a:lnTo>
                <a:lnTo>
                  <a:pt x="1575041" y="860653"/>
                </a:lnTo>
                <a:lnTo>
                  <a:pt x="1578775" y="861428"/>
                </a:lnTo>
                <a:lnTo>
                  <a:pt x="1594472" y="786866"/>
                </a:lnTo>
                <a:close/>
              </a:path>
              <a:path w="4576445" h="1447164">
                <a:moveTo>
                  <a:pt x="1614487" y="654812"/>
                </a:moveTo>
                <a:lnTo>
                  <a:pt x="1603298" y="652449"/>
                </a:lnTo>
                <a:lnTo>
                  <a:pt x="1587601" y="727024"/>
                </a:lnTo>
                <a:lnTo>
                  <a:pt x="1598790" y="729373"/>
                </a:lnTo>
                <a:lnTo>
                  <a:pt x="1614487" y="654812"/>
                </a:lnTo>
                <a:close/>
              </a:path>
              <a:path w="4576445" h="1447164">
                <a:moveTo>
                  <a:pt x="1621942" y="656374"/>
                </a:moveTo>
                <a:lnTo>
                  <a:pt x="1618221" y="655599"/>
                </a:lnTo>
                <a:lnTo>
                  <a:pt x="1602511" y="730161"/>
                </a:lnTo>
                <a:lnTo>
                  <a:pt x="1606245" y="730948"/>
                </a:lnTo>
                <a:lnTo>
                  <a:pt x="1621942" y="656374"/>
                </a:lnTo>
                <a:close/>
              </a:path>
              <a:path w="4576445" h="1447164">
                <a:moveTo>
                  <a:pt x="1641957" y="524319"/>
                </a:moveTo>
                <a:lnTo>
                  <a:pt x="1630768" y="521970"/>
                </a:lnTo>
                <a:lnTo>
                  <a:pt x="1615071" y="596531"/>
                </a:lnTo>
                <a:lnTo>
                  <a:pt x="1626260" y="598881"/>
                </a:lnTo>
                <a:lnTo>
                  <a:pt x="1641957" y="524319"/>
                </a:lnTo>
                <a:close/>
              </a:path>
              <a:path w="4576445" h="1447164">
                <a:moveTo>
                  <a:pt x="1649412" y="525894"/>
                </a:moveTo>
                <a:lnTo>
                  <a:pt x="1645691" y="525106"/>
                </a:lnTo>
                <a:lnTo>
                  <a:pt x="1629994" y="599668"/>
                </a:lnTo>
                <a:lnTo>
                  <a:pt x="1633715" y="600456"/>
                </a:lnTo>
                <a:lnTo>
                  <a:pt x="1649412" y="525894"/>
                </a:lnTo>
                <a:close/>
              </a:path>
              <a:path w="4576445" h="1447164">
                <a:moveTo>
                  <a:pt x="1657350" y="1435442"/>
                </a:moveTo>
                <a:lnTo>
                  <a:pt x="1581150" y="1435442"/>
                </a:lnTo>
                <a:lnTo>
                  <a:pt x="1581150" y="1446872"/>
                </a:lnTo>
                <a:lnTo>
                  <a:pt x="1657350" y="1446872"/>
                </a:lnTo>
                <a:lnTo>
                  <a:pt x="1657350" y="1435442"/>
                </a:lnTo>
                <a:close/>
              </a:path>
              <a:path w="4576445" h="1447164">
                <a:moveTo>
                  <a:pt x="1657350" y="1427822"/>
                </a:moveTo>
                <a:lnTo>
                  <a:pt x="1581150" y="1427822"/>
                </a:lnTo>
                <a:lnTo>
                  <a:pt x="1581150" y="1431632"/>
                </a:lnTo>
                <a:lnTo>
                  <a:pt x="1657350" y="1431632"/>
                </a:lnTo>
                <a:lnTo>
                  <a:pt x="1657350" y="1427822"/>
                </a:lnTo>
                <a:close/>
              </a:path>
              <a:path w="4576445" h="1447164">
                <a:moveTo>
                  <a:pt x="1669427" y="393827"/>
                </a:moveTo>
                <a:lnTo>
                  <a:pt x="1658251" y="391477"/>
                </a:lnTo>
                <a:lnTo>
                  <a:pt x="1642541" y="466039"/>
                </a:lnTo>
                <a:lnTo>
                  <a:pt x="1653730" y="468401"/>
                </a:lnTo>
                <a:lnTo>
                  <a:pt x="1669427" y="393827"/>
                </a:lnTo>
                <a:close/>
              </a:path>
              <a:path w="4576445" h="1447164">
                <a:moveTo>
                  <a:pt x="1676882" y="395401"/>
                </a:moveTo>
                <a:lnTo>
                  <a:pt x="1673161" y="394614"/>
                </a:lnTo>
                <a:lnTo>
                  <a:pt x="1657464" y="469176"/>
                </a:lnTo>
                <a:lnTo>
                  <a:pt x="1661185" y="469963"/>
                </a:lnTo>
                <a:lnTo>
                  <a:pt x="1676882" y="395401"/>
                </a:lnTo>
                <a:close/>
              </a:path>
              <a:path w="4576445" h="1447164">
                <a:moveTo>
                  <a:pt x="1696897" y="263334"/>
                </a:moveTo>
                <a:lnTo>
                  <a:pt x="1685721" y="260985"/>
                </a:lnTo>
                <a:lnTo>
                  <a:pt x="1670024" y="335546"/>
                </a:lnTo>
                <a:lnTo>
                  <a:pt x="1681200" y="337908"/>
                </a:lnTo>
                <a:lnTo>
                  <a:pt x="1696897" y="263334"/>
                </a:lnTo>
                <a:close/>
              </a:path>
              <a:path w="4576445" h="1447164">
                <a:moveTo>
                  <a:pt x="1704352" y="264909"/>
                </a:moveTo>
                <a:lnTo>
                  <a:pt x="1700631" y="264121"/>
                </a:lnTo>
                <a:lnTo>
                  <a:pt x="1684934" y="338683"/>
                </a:lnTo>
                <a:lnTo>
                  <a:pt x="1688655" y="339471"/>
                </a:lnTo>
                <a:lnTo>
                  <a:pt x="1704352" y="264909"/>
                </a:lnTo>
                <a:close/>
              </a:path>
              <a:path w="4576445" h="1447164">
                <a:moveTo>
                  <a:pt x="1724367" y="132854"/>
                </a:moveTo>
                <a:lnTo>
                  <a:pt x="1713191" y="130492"/>
                </a:lnTo>
                <a:lnTo>
                  <a:pt x="1697494" y="205066"/>
                </a:lnTo>
                <a:lnTo>
                  <a:pt x="1708670" y="207416"/>
                </a:lnTo>
                <a:lnTo>
                  <a:pt x="1724367" y="132854"/>
                </a:lnTo>
                <a:close/>
              </a:path>
              <a:path w="4576445" h="1447164">
                <a:moveTo>
                  <a:pt x="1731835" y="134416"/>
                </a:moveTo>
                <a:lnTo>
                  <a:pt x="1728101" y="133629"/>
                </a:lnTo>
                <a:lnTo>
                  <a:pt x="1712404" y="208203"/>
                </a:lnTo>
                <a:lnTo>
                  <a:pt x="1716125" y="208991"/>
                </a:lnTo>
                <a:lnTo>
                  <a:pt x="1731835" y="134416"/>
                </a:lnTo>
                <a:close/>
              </a:path>
              <a:path w="4576445" h="1447164">
                <a:moveTo>
                  <a:pt x="1751850" y="2362"/>
                </a:moveTo>
                <a:lnTo>
                  <a:pt x="1740662" y="0"/>
                </a:lnTo>
                <a:lnTo>
                  <a:pt x="1724964" y="74574"/>
                </a:lnTo>
                <a:lnTo>
                  <a:pt x="1736140" y="76923"/>
                </a:lnTo>
                <a:lnTo>
                  <a:pt x="1751850" y="2362"/>
                </a:lnTo>
                <a:close/>
              </a:path>
              <a:path w="4576445" h="1447164">
                <a:moveTo>
                  <a:pt x="1771865" y="108800"/>
                </a:moveTo>
                <a:lnTo>
                  <a:pt x="1756321" y="35026"/>
                </a:lnTo>
                <a:lnTo>
                  <a:pt x="1756156" y="34239"/>
                </a:lnTo>
                <a:lnTo>
                  <a:pt x="1752765" y="34963"/>
                </a:lnTo>
                <a:lnTo>
                  <a:pt x="1759305" y="3924"/>
                </a:lnTo>
                <a:lnTo>
                  <a:pt x="1755571" y="3149"/>
                </a:lnTo>
                <a:lnTo>
                  <a:pt x="1739874" y="77711"/>
                </a:lnTo>
                <a:lnTo>
                  <a:pt x="1743608" y="78498"/>
                </a:lnTo>
                <a:lnTo>
                  <a:pt x="1752587" y="35788"/>
                </a:lnTo>
                <a:lnTo>
                  <a:pt x="1768132" y="109588"/>
                </a:lnTo>
                <a:lnTo>
                  <a:pt x="1771865" y="108800"/>
                </a:lnTo>
                <a:close/>
              </a:path>
              <a:path w="4576445" h="1447164">
                <a:moveTo>
                  <a:pt x="1786775" y="105664"/>
                </a:moveTo>
                <a:lnTo>
                  <a:pt x="1771078" y="31102"/>
                </a:lnTo>
                <a:lnTo>
                  <a:pt x="1759889" y="33451"/>
                </a:lnTo>
                <a:lnTo>
                  <a:pt x="1775587" y="108026"/>
                </a:lnTo>
                <a:lnTo>
                  <a:pt x="1786775" y="105664"/>
                </a:lnTo>
                <a:close/>
              </a:path>
              <a:path w="4576445" h="1447164">
                <a:moveTo>
                  <a:pt x="1790700" y="1435442"/>
                </a:moveTo>
                <a:lnTo>
                  <a:pt x="1714500" y="1435442"/>
                </a:lnTo>
                <a:lnTo>
                  <a:pt x="1714500" y="1446872"/>
                </a:lnTo>
                <a:lnTo>
                  <a:pt x="1790700" y="1446872"/>
                </a:lnTo>
                <a:lnTo>
                  <a:pt x="1790700" y="1435442"/>
                </a:lnTo>
                <a:close/>
              </a:path>
              <a:path w="4576445" h="1447164">
                <a:moveTo>
                  <a:pt x="1790700" y="1427822"/>
                </a:moveTo>
                <a:lnTo>
                  <a:pt x="1714500" y="1427822"/>
                </a:lnTo>
                <a:lnTo>
                  <a:pt x="1714500" y="1431632"/>
                </a:lnTo>
                <a:lnTo>
                  <a:pt x="1790700" y="1431632"/>
                </a:lnTo>
                <a:lnTo>
                  <a:pt x="1790700" y="1427822"/>
                </a:lnTo>
                <a:close/>
              </a:path>
              <a:path w="4576445" h="1447164">
                <a:moveTo>
                  <a:pt x="1799336" y="239293"/>
                </a:moveTo>
                <a:lnTo>
                  <a:pt x="1783638" y="164731"/>
                </a:lnTo>
                <a:lnTo>
                  <a:pt x="1779905" y="165519"/>
                </a:lnTo>
                <a:lnTo>
                  <a:pt x="1795602" y="240080"/>
                </a:lnTo>
                <a:lnTo>
                  <a:pt x="1799336" y="239293"/>
                </a:lnTo>
                <a:close/>
              </a:path>
              <a:path w="4576445" h="1447164">
                <a:moveTo>
                  <a:pt x="1814245" y="236156"/>
                </a:moveTo>
                <a:lnTo>
                  <a:pt x="1798548" y="161594"/>
                </a:lnTo>
                <a:lnTo>
                  <a:pt x="1787359" y="163944"/>
                </a:lnTo>
                <a:lnTo>
                  <a:pt x="1803057" y="238506"/>
                </a:lnTo>
                <a:lnTo>
                  <a:pt x="1814245" y="236156"/>
                </a:lnTo>
                <a:close/>
              </a:path>
              <a:path w="4576445" h="1447164">
                <a:moveTo>
                  <a:pt x="1826806" y="369785"/>
                </a:moveTo>
                <a:lnTo>
                  <a:pt x="1811108" y="295224"/>
                </a:lnTo>
                <a:lnTo>
                  <a:pt x="1807375" y="295998"/>
                </a:lnTo>
                <a:lnTo>
                  <a:pt x="1823072" y="370573"/>
                </a:lnTo>
                <a:lnTo>
                  <a:pt x="1826806" y="369785"/>
                </a:lnTo>
                <a:close/>
              </a:path>
              <a:path w="4576445" h="1447164">
                <a:moveTo>
                  <a:pt x="1841715" y="366649"/>
                </a:moveTo>
                <a:lnTo>
                  <a:pt x="1826018" y="292074"/>
                </a:lnTo>
                <a:lnTo>
                  <a:pt x="1814830" y="294436"/>
                </a:lnTo>
                <a:lnTo>
                  <a:pt x="1830527" y="368998"/>
                </a:lnTo>
                <a:lnTo>
                  <a:pt x="1841715" y="366649"/>
                </a:lnTo>
                <a:close/>
              </a:path>
              <a:path w="4576445" h="1447164">
                <a:moveTo>
                  <a:pt x="1854276" y="500278"/>
                </a:moveTo>
                <a:lnTo>
                  <a:pt x="1838579" y="425704"/>
                </a:lnTo>
                <a:lnTo>
                  <a:pt x="1834845" y="426491"/>
                </a:lnTo>
                <a:lnTo>
                  <a:pt x="1850542" y="501065"/>
                </a:lnTo>
                <a:lnTo>
                  <a:pt x="1854276" y="500278"/>
                </a:lnTo>
                <a:close/>
              </a:path>
              <a:path w="4576445" h="1447164">
                <a:moveTo>
                  <a:pt x="1869186" y="497141"/>
                </a:moveTo>
                <a:lnTo>
                  <a:pt x="1853488" y="422567"/>
                </a:lnTo>
                <a:lnTo>
                  <a:pt x="1842300" y="424929"/>
                </a:lnTo>
                <a:lnTo>
                  <a:pt x="1857997" y="499491"/>
                </a:lnTo>
                <a:lnTo>
                  <a:pt x="1869186" y="497141"/>
                </a:lnTo>
                <a:close/>
              </a:path>
              <a:path w="4576445" h="1447164">
                <a:moveTo>
                  <a:pt x="1881746" y="630770"/>
                </a:moveTo>
                <a:lnTo>
                  <a:pt x="1866049" y="556196"/>
                </a:lnTo>
                <a:lnTo>
                  <a:pt x="1862315" y="556983"/>
                </a:lnTo>
                <a:lnTo>
                  <a:pt x="1878012" y="631545"/>
                </a:lnTo>
                <a:lnTo>
                  <a:pt x="1881746" y="630770"/>
                </a:lnTo>
                <a:close/>
              </a:path>
              <a:path w="4576445" h="1447164">
                <a:moveTo>
                  <a:pt x="1896656" y="627621"/>
                </a:moveTo>
                <a:lnTo>
                  <a:pt x="1880958" y="553059"/>
                </a:lnTo>
                <a:lnTo>
                  <a:pt x="1869770" y="555409"/>
                </a:lnTo>
                <a:lnTo>
                  <a:pt x="1885480" y="629983"/>
                </a:lnTo>
                <a:lnTo>
                  <a:pt x="1896656" y="627621"/>
                </a:lnTo>
                <a:close/>
              </a:path>
              <a:path w="4576445" h="1447164">
                <a:moveTo>
                  <a:pt x="1909216" y="761250"/>
                </a:moveTo>
                <a:lnTo>
                  <a:pt x="1893519" y="686689"/>
                </a:lnTo>
                <a:lnTo>
                  <a:pt x="1889785" y="687476"/>
                </a:lnTo>
                <a:lnTo>
                  <a:pt x="1905482" y="762038"/>
                </a:lnTo>
                <a:lnTo>
                  <a:pt x="1909216" y="761250"/>
                </a:lnTo>
                <a:close/>
              </a:path>
              <a:path w="4576445" h="1447164">
                <a:moveTo>
                  <a:pt x="1924050" y="1435442"/>
                </a:moveTo>
                <a:lnTo>
                  <a:pt x="1847850" y="1435442"/>
                </a:lnTo>
                <a:lnTo>
                  <a:pt x="1847850" y="1446872"/>
                </a:lnTo>
                <a:lnTo>
                  <a:pt x="1924050" y="1446872"/>
                </a:lnTo>
                <a:lnTo>
                  <a:pt x="1924050" y="1435442"/>
                </a:lnTo>
                <a:close/>
              </a:path>
              <a:path w="4576445" h="1447164">
                <a:moveTo>
                  <a:pt x="1924050" y="1427822"/>
                </a:moveTo>
                <a:lnTo>
                  <a:pt x="1847850" y="1427822"/>
                </a:lnTo>
                <a:lnTo>
                  <a:pt x="1847850" y="1431632"/>
                </a:lnTo>
                <a:lnTo>
                  <a:pt x="1924050" y="1431632"/>
                </a:lnTo>
                <a:lnTo>
                  <a:pt x="1924050" y="1427822"/>
                </a:lnTo>
                <a:close/>
              </a:path>
              <a:path w="4576445" h="1447164">
                <a:moveTo>
                  <a:pt x="1924126" y="758113"/>
                </a:moveTo>
                <a:lnTo>
                  <a:pt x="1908429" y="683552"/>
                </a:lnTo>
                <a:lnTo>
                  <a:pt x="1897253" y="685901"/>
                </a:lnTo>
                <a:lnTo>
                  <a:pt x="1912950" y="760463"/>
                </a:lnTo>
                <a:lnTo>
                  <a:pt x="1924126" y="758113"/>
                </a:lnTo>
                <a:close/>
              </a:path>
              <a:path w="4576445" h="1447164">
                <a:moveTo>
                  <a:pt x="1936686" y="891743"/>
                </a:moveTo>
                <a:lnTo>
                  <a:pt x="1920989" y="817181"/>
                </a:lnTo>
                <a:lnTo>
                  <a:pt x="1917268" y="817968"/>
                </a:lnTo>
                <a:lnTo>
                  <a:pt x="1932965" y="892530"/>
                </a:lnTo>
                <a:lnTo>
                  <a:pt x="1936686" y="891743"/>
                </a:lnTo>
                <a:close/>
              </a:path>
              <a:path w="4576445" h="1447164">
                <a:moveTo>
                  <a:pt x="1951596" y="888606"/>
                </a:moveTo>
                <a:lnTo>
                  <a:pt x="1935899" y="814044"/>
                </a:lnTo>
                <a:lnTo>
                  <a:pt x="1924723" y="816394"/>
                </a:lnTo>
                <a:lnTo>
                  <a:pt x="1940420" y="890955"/>
                </a:lnTo>
                <a:lnTo>
                  <a:pt x="1951596" y="888606"/>
                </a:lnTo>
                <a:close/>
              </a:path>
              <a:path w="4576445" h="1447164">
                <a:moveTo>
                  <a:pt x="1964156" y="1022235"/>
                </a:moveTo>
                <a:lnTo>
                  <a:pt x="1948459" y="947674"/>
                </a:lnTo>
                <a:lnTo>
                  <a:pt x="1944738" y="948448"/>
                </a:lnTo>
                <a:lnTo>
                  <a:pt x="1960435" y="1023023"/>
                </a:lnTo>
                <a:lnTo>
                  <a:pt x="1964156" y="1022235"/>
                </a:lnTo>
                <a:close/>
              </a:path>
              <a:path w="4576445" h="1447164">
                <a:moveTo>
                  <a:pt x="1979079" y="1019098"/>
                </a:moveTo>
                <a:lnTo>
                  <a:pt x="1963369" y="944524"/>
                </a:lnTo>
                <a:lnTo>
                  <a:pt x="1952193" y="946886"/>
                </a:lnTo>
                <a:lnTo>
                  <a:pt x="1967890" y="1021448"/>
                </a:lnTo>
                <a:lnTo>
                  <a:pt x="1979079" y="1019098"/>
                </a:lnTo>
                <a:close/>
              </a:path>
              <a:path w="4576445" h="1447164">
                <a:moveTo>
                  <a:pt x="1991626" y="1152728"/>
                </a:moveTo>
                <a:lnTo>
                  <a:pt x="1975929" y="1078153"/>
                </a:lnTo>
                <a:lnTo>
                  <a:pt x="1972208" y="1078941"/>
                </a:lnTo>
                <a:lnTo>
                  <a:pt x="1987905" y="1153502"/>
                </a:lnTo>
                <a:lnTo>
                  <a:pt x="1991626" y="1152728"/>
                </a:lnTo>
                <a:close/>
              </a:path>
              <a:path w="4576445" h="1447164">
                <a:moveTo>
                  <a:pt x="2006549" y="1149578"/>
                </a:moveTo>
                <a:lnTo>
                  <a:pt x="1990852" y="1075016"/>
                </a:lnTo>
                <a:lnTo>
                  <a:pt x="1979663" y="1077379"/>
                </a:lnTo>
                <a:lnTo>
                  <a:pt x="1995360" y="1151940"/>
                </a:lnTo>
                <a:lnTo>
                  <a:pt x="2006549" y="1149578"/>
                </a:lnTo>
                <a:close/>
              </a:path>
              <a:path w="4576445" h="1447164">
                <a:moveTo>
                  <a:pt x="2019096" y="1283208"/>
                </a:moveTo>
                <a:lnTo>
                  <a:pt x="2003399" y="1208646"/>
                </a:lnTo>
                <a:lnTo>
                  <a:pt x="1999678" y="1209433"/>
                </a:lnTo>
                <a:lnTo>
                  <a:pt x="2015375" y="1283995"/>
                </a:lnTo>
                <a:lnTo>
                  <a:pt x="2019096" y="1283208"/>
                </a:lnTo>
                <a:close/>
              </a:path>
              <a:path w="4576445" h="1447164">
                <a:moveTo>
                  <a:pt x="2034019" y="1280071"/>
                </a:moveTo>
                <a:lnTo>
                  <a:pt x="2018322" y="1205509"/>
                </a:lnTo>
                <a:lnTo>
                  <a:pt x="2007133" y="1207858"/>
                </a:lnTo>
                <a:lnTo>
                  <a:pt x="2022830" y="1282433"/>
                </a:lnTo>
                <a:lnTo>
                  <a:pt x="2034019" y="1280071"/>
                </a:lnTo>
                <a:close/>
              </a:path>
              <a:path w="4576445" h="1447164">
                <a:moveTo>
                  <a:pt x="2046579" y="1413700"/>
                </a:moveTo>
                <a:lnTo>
                  <a:pt x="2030882" y="1339138"/>
                </a:lnTo>
                <a:lnTo>
                  <a:pt x="2027148" y="1339926"/>
                </a:lnTo>
                <a:lnTo>
                  <a:pt x="2042845" y="1414487"/>
                </a:lnTo>
                <a:lnTo>
                  <a:pt x="2046579" y="1413700"/>
                </a:lnTo>
                <a:close/>
              </a:path>
              <a:path w="4576445" h="1447164">
                <a:moveTo>
                  <a:pt x="2057400" y="1435442"/>
                </a:moveTo>
                <a:lnTo>
                  <a:pt x="1981200" y="1435442"/>
                </a:lnTo>
                <a:lnTo>
                  <a:pt x="1981200" y="1446872"/>
                </a:lnTo>
                <a:lnTo>
                  <a:pt x="2057400" y="1446872"/>
                </a:lnTo>
                <a:lnTo>
                  <a:pt x="2057400" y="1435442"/>
                </a:lnTo>
                <a:close/>
              </a:path>
              <a:path w="4576445" h="1447164">
                <a:moveTo>
                  <a:pt x="2057400" y="1427822"/>
                </a:moveTo>
                <a:lnTo>
                  <a:pt x="1981200" y="1427822"/>
                </a:lnTo>
                <a:lnTo>
                  <a:pt x="1981200" y="1431632"/>
                </a:lnTo>
                <a:lnTo>
                  <a:pt x="2057400" y="1431632"/>
                </a:lnTo>
                <a:lnTo>
                  <a:pt x="2057400" y="1427822"/>
                </a:lnTo>
                <a:close/>
              </a:path>
              <a:path w="4576445" h="1447164">
                <a:moveTo>
                  <a:pt x="2061489" y="1410563"/>
                </a:moveTo>
                <a:lnTo>
                  <a:pt x="2045792" y="1336001"/>
                </a:lnTo>
                <a:lnTo>
                  <a:pt x="2034603" y="1338351"/>
                </a:lnTo>
                <a:lnTo>
                  <a:pt x="2050300" y="1412913"/>
                </a:lnTo>
                <a:lnTo>
                  <a:pt x="2061489" y="1410563"/>
                </a:lnTo>
                <a:close/>
              </a:path>
              <a:path w="4576445" h="1447164">
                <a:moveTo>
                  <a:pt x="2543924" y="1307261"/>
                </a:moveTo>
                <a:lnTo>
                  <a:pt x="2532748" y="1304899"/>
                </a:lnTo>
                <a:lnTo>
                  <a:pt x="2517051" y="1379474"/>
                </a:lnTo>
                <a:lnTo>
                  <a:pt x="2528227" y="1381823"/>
                </a:lnTo>
                <a:lnTo>
                  <a:pt x="2543924" y="1307261"/>
                </a:lnTo>
                <a:close/>
              </a:path>
              <a:path w="4576445" h="1447164">
                <a:moveTo>
                  <a:pt x="2551392" y="1308823"/>
                </a:moveTo>
                <a:lnTo>
                  <a:pt x="2547658" y="1308036"/>
                </a:lnTo>
                <a:lnTo>
                  <a:pt x="2531961" y="1382610"/>
                </a:lnTo>
                <a:lnTo>
                  <a:pt x="2535682" y="1383398"/>
                </a:lnTo>
                <a:lnTo>
                  <a:pt x="2551392" y="1308823"/>
                </a:lnTo>
                <a:close/>
              </a:path>
              <a:path w="4576445" h="1447164">
                <a:moveTo>
                  <a:pt x="2571407" y="1176769"/>
                </a:moveTo>
                <a:lnTo>
                  <a:pt x="2560218" y="1174407"/>
                </a:lnTo>
                <a:lnTo>
                  <a:pt x="2544521" y="1248981"/>
                </a:lnTo>
                <a:lnTo>
                  <a:pt x="2555697" y="1251331"/>
                </a:lnTo>
                <a:lnTo>
                  <a:pt x="2571407" y="1176769"/>
                </a:lnTo>
                <a:close/>
              </a:path>
              <a:path w="4576445" h="1447164">
                <a:moveTo>
                  <a:pt x="2578862" y="1178331"/>
                </a:moveTo>
                <a:lnTo>
                  <a:pt x="2575128" y="1177556"/>
                </a:lnTo>
                <a:lnTo>
                  <a:pt x="2559431" y="1252118"/>
                </a:lnTo>
                <a:lnTo>
                  <a:pt x="2563164" y="1252905"/>
                </a:lnTo>
                <a:lnTo>
                  <a:pt x="2578862" y="1178331"/>
                </a:lnTo>
                <a:close/>
              </a:path>
              <a:path w="4576445" h="1447164">
                <a:moveTo>
                  <a:pt x="2590800" y="1435442"/>
                </a:moveTo>
                <a:lnTo>
                  <a:pt x="2514600" y="1435442"/>
                </a:lnTo>
                <a:lnTo>
                  <a:pt x="2514600" y="1446872"/>
                </a:lnTo>
                <a:lnTo>
                  <a:pt x="2590800" y="1446872"/>
                </a:lnTo>
                <a:lnTo>
                  <a:pt x="2590800" y="1435442"/>
                </a:lnTo>
                <a:close/>
              </a:path>
              <a:path w="4576445" h="1447164">
                <a:moveTo>
                  <a:pt x="2590800" y="1427822"/>
                </a:moveTo>
                <a:lnTo>
                  <a:pt x="2514600" y="1427822"/>
                </a:lnTo>
                <a:lnTo>
                  <a:pt x="2514600" y="1431632"/>
                </a:lnTo>
                <a:lnTo>
                  <a:pt x="2590800" y="1431632"/>
                </a:lnTo>
                <a:lnTo>
                  <a:pt x="2590800" y="1427822"/>
                </a:lnTo>
                <a:close/>
              </a:path>
              <a:path w="4576445" h="1447164">
                <a:moveTo>
                  <a:pt x="2598877" y="1046276"/>
                </a:moveTo>
                <a:lnTo>
                  <a:pt x="2587688" y="1043927"/>
                </a:lnTo>
                <a:lnTo>
                  <a:pt x="2571991" y="1118489"/>
                </a:lnTo>
                <a:lnTo>
                  <a:pt x="2583180" y="1120838"/>
                </a:lnTo>
                <a:lnTo>
                  <a:pt x="2598877" y="1046276"/>
                </a:lnTo>
                <a:close/>
              </a:path>
              <a:path w="4576445" h="1447164">
                <a:moveTo>
                  <a:pt x="2606332" y="1047851"/>
                </a:moveTo>
                <a:lnTo>
                  <a:pt x="2602598" y="1047064"/>
                </a:lnTo>
                <a:lnTo>
                  <a:pt x="2586901" y="1121625"/>
                </a:lnTo>
                <a:lnTo>
                  <a:pt x="2590635" y="1122413"/>
                </a:lnTo>
                <a:lnTo>
                  <a:pt x="2606332" y="1047851"/>
                </a:lnTo>
                <a:close/>
              </a:path>
              <a:path w="4576445" h="1447164">
                <a:moveTo>
                  <a:pt x="2626347" y="915784"/>
                </a:moveTo>
                <a:lnTo>
                  <a:pt x="2615158" y="913434"/>
                </a:lnTo>
                <a:lnTo>
                  <a:pt x="2599461" y="987996"/>
                </a:lnTo>
                <a:lnTo>
                  <a:pt x="2610650" y="990358"/>
                </a:lnTo>
                <a:lnTo>
                  <a:pt x="2626347" y="915784"/>
                </a:lnTo>
                <a:close/>
              </a:path>
              <a:path w="4576445" h="1447164">
                <a:moveTo>
                  <a:pt x="2633802" y="917359"/>
                </a:moveTo>
                <a:lnTo>
                  <a:pt x="2630068" y="916571"/>
                </a:lnTo>
                <a:lnTo>
                  <a:pt x="2614371" y="991133"/>
                </a:lnTo>
                <a:lnTo>
                  <a:pt x="2618105" y="991920"/>
                </a:lnTo>
                <a:lnTo>
                  <a:pt x="2633802" y="917359"/>
                </a:lnTo>
                <a:close/>
              </a:path>
              <a:path w="4576445" h="1447164">
                <a:moveTo>
                  <a:pt x="2653817" y="785291"/>
                </a:moveTo>
                <a:lnTo>
                  <a:pt x="2642628" y="782942"/>
                </a:lnTo>
                <a:lnTo>
                  <a:pt x="2626931" y="857504"/>
                </a:lnTo>
                <a:lnTo>
                  <a:pt x="2638120" y="859866"/>
                </a:lnTo>
                <a:lnTo>
                  <a:pt x="2653817" y="785291"/>
                </a:lnTo>
                <a:close/>
              </a:path>
              <a:path w="4576445" h="1447164">
                <a:moveTo>
                  <a:pt x="2661272" y="786866"/>
                </a:moveTo>
                <a:lnTo>
                  <a:pt x="2657538" y="786079"/>
                </a:lnTo>
                <a:lnTo>
                  <a:pt x="2641841" y="860653"/>
                </a:lnTo>
                <a:lnTo>
                  <a:pt x="2645575" y="861428"/>
                </a:lnTo>
                <a:lnTo>
                  <a:pt x="2661272" y="786866"/>
                </a:lnTo>
                <a:close/>
              </a:path>
              <a:path w="4576445" h="1447164">
                <a:moveTo>
                  <a:pt x="2681287" y="654812"/>
                </a:moveTo>
                <a:lnTo>
                  <a:pt x="2670098" y="652449"/>
                </a:lnTo>
                <a:lnTo>
                  <a:pt x="2654401" y="727024"/>
                </a:lnTo>
                <a:lnTo>
                  <a:pt x="2665590" y="729373"/>
                </a:lnTo>
                <a:lnTo>
                  <a:pt x="2681287" y="654812"/>
                </a:lnTo>
                <a:close/>
              </a:path>
              <a:path w="4576445" h="1447164">
                <a:moveTo>
                  <a:pt x="2688742" y="656374"/>
                </a:moveTo>
                <a:lnTo>
                  <a:pt x="2685021" y="655599"/>
                </a:lnTo>
                <a:lnTo>
                  <a:pt x="2669311" y="730161"/>
                </a:lnTo>
                <a:lnTo>
                  <a:pt x="2673045" y="730948"/>
                </a:lnTo>
                <a:lnTo>
                  <a:pt x="2688742" y="656374"/>
                </a:lnTo>
                <a:close/>
              </a:path>
              <a:path w="4576445" h="1447164">
                <a:moveTo>
                  <a:pt x="2708757" y="524319"/>
                </a:moveTo>
                <a:lnTo>
                  <a:pt x="2697569" y="521970"/>
                </a:lnTo>
                <a:lnTo>
                  <a:pt x="2681871" y="596531"/>
                </a:lnTo>
                <a:lnTo>
                  <a:pt x="2693060" y="598881"/>
                </a:lnTo>
                <a:lnTo>
                  <a:pt x="2708757" y="524319"/>
                </a:lnTo>
                <a:close/>
              </a:path>
              <a:path w="4576445" h="1447164">
                <a:moveTo>
                  <a:pt x="2716212" y="525894"/>
                </a:moveTo>
                <a:lnTo>
                  <a:pt x="2712491" y="525106"/>
                </a:lnTo>
                <a:lnTo>
                  <a:pt x="2696794" y="599668"/>
                </a:lnTo>
                <a:lnTo>
                  <a:pt x="2700515" y="600456"/>
                </a:lnTo>
                <a:lnTo>
                  <a:pt x="2716212" y="525894"/>
                </a:lnTo>
                <a:close/>
              </a:path>
              <a:path w="4576445" h="1447164">
                <a:moveTo>
                  <a:pt x="2724150" y="1435442"/>
                </a:moveTo>
                <a:lnTo>
                  <a:pt x="2647950" y="1435442"/>
                </a:lnTo>
                <a:lnTo>
                  <a:pt x="2647950" y="1446872"/>
                </a:lnTo>
                <a:lnTo>
                  <a:pt x="2724150" y="1446872"/>
                </a:lnTo>
                <a:lnTo>
                  <a:pt x="2724150" y="1435442"/>
                </a:lnTo>
                <a:close/>
              </a:path>
              <a:path w="4576445" h="1447164">
                <a:moveTo>
                  <a:pt x="2724150" y="1427822"/>
                </a:moveTo>
                <a:lnTo>
                  <a:pt x="2647950" y="1427822"/>
                </a:lnTo>
                <a:lnTo>
                  <a:pt x="2647950" y="1431632"/>
                </a:lnTo>
                <a:lnTo>
                  <a:pt x="2724150" y="1431632"/>
                </a:lnTo>
                <a:lnTo>
                  <a:pt x="2724150" y="1427822"/>
                </a:lnTo>
                <a:close/>
              </a:path>
              <a:path w="4576445" h="1447164">
                <a:moveTo>
                  <a:pt x="2736227" y="393827"/>
                </a:moveTo>
                <a:lnTo>
                  <a:pt x="2725051" y="391477"/>
                </a:lnTo>
                <a:lnTo>
                  <a:pt x="2709341" y="466039"/>
                </a:lnTo>
                <a:lnTo>
                  <a:pt x="2720530" y="468401"/>
                </a:lnTo>
                <a:lnTo>
                  <a:pt x="2736227" y="393827"/>
                </a:lnTo>
                <a:close/>
              </a:path>
              <a:path w="4576445" h="1447164">
                <a:moveTo>
                  <a:pt x="2743682" y="395401"/>
                </a:moveTo>
                <a:lnTo>
                  <a:pt x="2739961" y="394614"/>
                </a:lnTo>
                <a:lnTo>
                  <a:pt x="2724264" y="469176"/>
                </a:lnTo>
                <a:lnTo>
                  <a:pt x="2727985" y="469963"/>
                </a:lnTo>
                <a:lnTo>
                  <a:pt x="2743682" y="395401"/>
                </a:lnTo>
                <a:close/>
              </a:path>
              <a:path w="4576445" h="1447164">
                <a:moveTo>
                  <a:pt x="2763697" y="263334"/>
                </a:moveTo>
                <a:lnTo>
                  <a:pt x="2752521" y="260985"/>
                </a:lnTo>
                <a:lnTo>
                  <a:pt x="2736824" y="335546"/>
                </a:lnTo>
                <a:lnTo>
                  <a:pt x="2748000" y="337908"/>
                </a:lnTo>
                <a:lnTo>
                  <a:pt x="2763697" y="263334"/>
                </a:lnTo>
                <a:close/>
              </a:path>
              <a:path w="4576445" h="1447164">
                <a:moveTo>
                  <a:pt x="2771152" y="264909"/>
                </a:moveTo>
                <a:lnTo>
                  <a:pt x="2767431" y="264121"/>
                </a:lnTo>
                <a:lnTo>
                  <a:pt x="2751734" y="338683"/>
                </a:lnTo>
                <a:lnTo>
                  <a:pt x="2755455" y="339471"/>
                </a:lnTo>
                <a:lnTo>
                  <a:pt x="2771152" y="264909"/>
                </a:lnTo>
                <a:close/>
              </a:path>
              <a:path w="4576445" h="1447164">
                <a:moveTo>
                  <a:pt x="2791168" y="132854"/>
                </a:moveTo>
                <a:lnTo>
                  <a:pt x="2779992" y="130492"/>
                </a:lnTo>
                <a:lnTo>
                  <a:pt x="2764294" y="205066"/>
                </a:lnTo>
                <a:lnTo>
                  <a:pt x="2775470" y="207416"/>
                </a:lnTo>
                <a:lnTo>
                  <a:pt x="2791168" y="132854"/>
                </a:lnTo>
                <a:close/>
              </a:path>
              <a:path w="4576445" h="1447164">
                <a:moveTo>
                  <a:pt x="2798635" y="134416"/>
                </a:moveTo>
                <a:lnTo>
                  <a:pt x="2794901" y="133629"/>
                </a:lnTo>
                <a:lnTo>
                  <a:pt x="2779204" y="208203"/>
                </a:lnTo>
                <a:lnTo>
                  <a:pt x="2782925" y="208991"/>
                </a:lnTo>
                <a:lnTo>
                  <a:pt x="2798635" y="134416"/>
                </a:lnTo>
                <a:close/>
              </a:path>
              <a:path w="4576445" h="1447164">
                <a:moveTo>
                  <a:pt x="2818650" y="2362"/>
                </a:moveTo>
                <a:lnTo>
                  <a:pt x="2807462" y="0"/>
                </a:lnTo>
                <a:lnTo>
                  <a:pt x="2791764" y="74574"/>
                </a:lnTo>
                <a:lnTo>
                  <a:pt x="2802940" y="76923"/>
                </a:lnTo>
                <a:lnTo>
                  <a:pt x="2818650" y="2362"/>
                </a:lnTo>
                <a:close/>
              </a:path>
              <a:path w="4576445" h="1447164">
                <a:moveTo>
                  <a:pt x="2838666" y="108800"/>
                </a:moveTo>
                <a:lnTo>
                  <a:pt x="2823121" y="35026"/>
                </a:lnTo>
                <a:lnTo>
                  <a:pt x="2822956" y="34239"/>
                </a:lnTo>
                <a:lnTo>
                  <a:pt x="2819565" y="34963"/>
                </a:lnTo>
                <a:lnTo>
                  <a:pt x="2826105" y="3924"/>
                </a:lnTo>
                <a:lnTo>
                  <a:pt x="2822371" y="3149"/>
                </a:lnTo>
                <a:lnTo>
                  <a:pt x="2806674" y="77711"/>
                </a:lnTo>
                <a:lnTo>
                  <a:pt x="2810408" y="78498"/>
                </a:lnTo>
                <a:lnTo>
                  <a:pt x="2819387" y="35788"/>
                </a:lnTo>
                <a:lnTo>
                  <a:pt x="2834932" y="109588"/>
                </a:lnTo>
                <a:lnTo>
                  <a:pt x="2838666" y="108800"/>
                </a:lnTo>
                <a:close/>
              </a:path>
              <a:path w="4576445" h="1447164">
                <a:moveTo>
                  <a:pt x="2853575" y="105664"/>
                </a:moveTo>
                <a:lnTo>
                  <a:pt x="2837878" y="31102"/>
                </a:lnTo>
                <a:lnTo>
                  <a:pt x="2826689" y="33451"/>
                </a:lnTo>
                <a:lnTo>
                  <a:pt x="2842387" y="108026"/>
                </a:lnTo>
                <a:lnTo>
                  <a:pt x="2853575" y="105664"/>
                </a:lnTo>
                <a:close/>
              </a:path>
              <a:path w="4576445" h="1447164">
                <a:moveTo>
                  <a:pt x="2857500" y="1435442"/>
                </a:moveTo>
                <a:lnTo>
                  <a:pt x="2781300" y="1435442"/>
                </a:lnTo>
                <a:lnTo>
                  <a:pt x="2781300" y="1446872"/>
                </a:lnTo>
                <a:lnTo>
                  <a:pt x="2857500" y="1446872"/>
                </a:lnTo>
                <a:lnTo>
                  <a:pt x="2857500" y="1435442"/>
                </a:lnTo>
                <a:close/>
              </a:path>
              <a:path w="4576445" h="1447164">
                <a:moveTo>
                  <a:pt x="2857500" y="1427822"/>
                </a:moveTo>
                <a:lnTo>
                  <a:pt x="2781300" y="1427822"/>
                </a:lnTo>
                <a:lnTo>
                  <a:pt x="2781300" y="1431632"/>
                </a:lnTo>
                <a:lnTo>
                  <a:pt x="2857500" y="1431632"/>
                </a:lnTo>
                <a:lnTo>
                  <a:pt x="2857500" y="1427822"/>
                </a:lnTo>
                <a:close/>
              </a:path>
              <a:path w="4576445" h="1447164">
                <a:moveTo>
                  <a:pt x="2866136" y="239293"/>
                </a:moveTo>
                <a:lnTo>
                  <a:pt x="2850438" y="164731"/>
                </a:lnTo>
                <a:lnTo>
                  <a:pt x="2846705" y="165519"/>
                </a:lnTo>
                <a:lnTo>
                  <a:pt x="2862402" y="240080"/>
                </a:lnTo>
                <a:lnTo>
                  <a:pt x="2866136" y="239293"/>
                </a:lnTo>
                <a:close/>
              </a:path>
              <a:path w="4576445" h="1447164">
                <a:moveTo>
                  <a:pt x="2881045" y="236156"/>
                </a:moveTo>
                <a:lnTo>
                  <a:pt x="2865348" y="161594"/>
                </a:lnTo>
                <a:lnTo>
                  <a:pt x="2854160" y="163944"/>
                </a:lnTo>
                <a:lnTo>
                  <a:pt x="2869857" y="238506"/>
                </a:lnTo>
                <a:lnTo>
                  <a:pt x="2881045" y="236156"/>
                </a:lnTo>
                <a:close/>
              </a:path>
              <a:path w="4576445" h="1447164">
                <a:moveTo>
                  <a:pt x="2893606" y="369785"/>
                </a:moveTo>
                <a:lnTo>
                  <a:pt x="2877909" y="295224"/>
                </a:lnTo>
                <a:lnTo>
                  <a:pt x="2874175" y="295998"/>
                </a:lnTo>
                <a:lnTo>
                  <a:pt x="2889872" y="370573"/>
                </a:lnTo>
                <a:lnTo>
                  <a:pt x="2893606" y="369785"/>
                </a:lnTo>
                <a:close/>
              </a:path>
              <a:path w="4576445" h="1447164">
                <a:moveTo>
                  <a:pt x="2908516" y="366649"/>
                </a:moveTo>
                <a:lnTo>
                  <a:pt x="2892818" y="292074"/>
                </a:lnTo>
                <a:lnTo>
                  <a:pt x="2881630" y="294436"/>
                </a:lnTo>
                <a:lnTo>
                  <a:pt x="2897327" y="368998"/>
                </a:lnTo>
                <a:lnTo>
                  <a:pt x="2908516" y="366649"/>
                </a:lnTo>
                <a:close/>
              </a:path>
              <a:path w="4576445" h="1447164">
                <a:moveTo>
                  <a:pt x="2921076" y="500278"/>
                </a:moveTo>
                <a:lnTo>
                  <a:pt x="2905379" y="425704"/>
                </a:lnTo>
                <a:lnTo>
                  <a:pt x="2901645" y="426491"/>
                </a:lnTo>
                <a:lnTo>
                  <a:pt x="2917342" y="501065"/>
                </a:lnTo>
                <a:lnTo>
                  <a:pt x="2921076" y="500278"/>
                </a:lnTo>
                <a:close/>
              </a:path>
              <a:path w="4576445" h="1447164">
                <a:moveTo>
                  <a:pt x="2935986" y="497141"/>
                </a:moveTo>
                <a:lnTo>
                  <a:pt x="2920288" y="422567"/>
                </a:lnTo>
                <a:lnTo>
                  <a:pt x="2909100" y="424929"/>
                </a:lnTo>
                <a:lnTo>
                  <a:pt x="2924797" y="499491"/>
                </a:lnTo>
                <a:lnTo>
                  <a:pt x="2935986" y="497141"/>
                </a:lnTo>
                <a:close/>
              </a:path>
              <a:path w="4576445" h="1447164">
                <a:moveTo>
                  <a:pt x="2948546" y="630770"/>
                </a:moveTo>
                <a:lnTo>
                  <a:pt x="2932849" y="556196"/>
                </a:lnTo>
                <a:lnTo>
                  <a:pt x="2929115" y="556983"/>
                </a:lnTo>
                <a:lnTo>
                  <a:pt x="2944812" y="631545"/>
                </a:lnTo>
                <a:lnTo>
                  <a:pt x="2948546" y="630770"/>
                </a:lnTo>
                <a:close/>
              </a:path>
              <a:path w="4576445" h="1447164">
                <a:moveTo>
                  <a:pt x="2963456" y="627621"/>
                </a:moveTo>
                <a:lnTo>
                  <a:pt x="2947759" y="553059"/>
                </a:lnTo>
                <a:lnTo>
                  <a:pt x="2936570" y="555409"/>
                </a:lnTo>
                <a:lnTo>
                  <a:pt x="2952280" y="629983"/>
                </a:lnTo>
                <a:lnTo>
                  <a:pt x="2963456" y="627621"/>
                </a:lnTo>
                <a:close/>
              </a:path>
              <a:path w="4576445" h="1447164">
                <a:moveTo>
                  <a:pt x="2976016" y="761250"/>
                </a:moveTo>
                <a:lnTo>
                  <a:pt x="2960319" y="686689"/>
                </a:lnTo>
                <a:lnTo>
                  <a:pt x="2956585" y="687476"/>
                </a:lnTo>
                <a:lnTo>
                  <a:pt x="2972282" y="762038"/>
                </a:lnTo>
                <a:lnTo>
                  <a:pt x="2976016" y="761250"/>
                </a:lnTo>
                <a:close/>
              </a:path>
              <a:path w="4576445" h="1447164">
                <a:moveTo>
                  <a:pt x="2990850" y="1435442"/>
                </a:moveTo>
                <a:lnTo>
                  <a:pt x="2914650" y="1435442"/>
                </a:lnTo>
                <a:lnTo>
                  <a:pt x="2914650" y="1446872"/>
                </a:lnTo>
                <a:lnTo>
                  <a:pt x="2990850" y="1446872"/>
                </a:lnTo>
                <a:lnTo>
                  <a:pt x="2990850" y="1435442"/>
                </a:lnTo>
                <a:close/>
              </a:path>
              <a:path w="4576445" h="1447164">
                <a:moveTo>
                  <a:pt x="2990850" y="1427822"/>
                </a:moveTo>
                <a:lnTo>
                  <a:pt x="2914650" y="1427822"/>
                </a:lnTo>
                <a:lnTo>
                  <a:pt x="2914650" y="1431632"/>
                </a:lnTo>
                <a:lnTo>
                  <a:pt x="2990850" y="1431632"/>
                </a:lnTo>
                <a:lnTo>
                  <a:pt x="2990850" y="1427822"/>
                </a:lnTo>
                <a:close/>
              </a:path>
              <a:path w="4576445" h="1447164">
                <a:moveTo>
                  <a:pt x="2990926" y="758113"/>
                </a:moveTo>
                <a:lnTo>
                  <a:pt x="2975229" y="683552"/>
                </a:lnTo>
                <a:lnTo>
                  <a:pt x="2964053" y="685901"/>
                </a:lnTo>
                <a:lnTo>
                  <a:pt x="2979750" y="760463"/>
                </a:lnTo>
                <a:lnTo>
                  <a:pt x="2990926" y="758113"/>
                </a:lnTo>
                <a:close/>
              </a:path>
              <a:path w="4576445" h="1447164">
                <a:moveTo>
                  <a:pt x="3003486" y="891743"/>
                </a:moveTo>
                <a:lnTo>
                  <a:pt x="2987789" y="817181"/>
                </a:lnTo>
                <a:lnTo>
                  <a:pt x="2984068" y="817968"/>
                </a:lnTo>
                <a:lnTo>
                  <a:pt x="2999765" y="892530"/>
                </a:lnTo>
                <a:lnTo>
                  <a:pt x="3003486" y="891743"/>
                </a:lnTo>
                <a:close/>
              </a:path>
              <a:path w="4576445" h="1447164">
                <a:moveTo>
                  <a:pt x="3018396" y="888606"/>
                </a:moveTo>
                <a:lnTo>
                  <a:pt x="3002699" y="814044"/>
                </a:lnTo>
                <a:lnTo>
                  <a:pt x="2991523" y="816394"/>
                </a:lnTo>
                <a:lnTo>
                  <a:pt x="3007220" y="890955"/>
                </a:lnTo>
                <a:lnTo>
                  <a:pt x="3018396" y="888606"/>
                </a:lnTo>
                <a:close/>
              </a:path>
              <a:path w="4576445" h="1447164">
                <a:moveTo>
                  <a:pt x="3030956" y="1022235"/>
                </a:moveTo>
                <a:lnTo>
                  <a:pt x="3015259" y="947674"/>
                </a:lnTo>
                <a:lnTo>
                  <a:pt x="3011538" y="948448"/>
                </a:lnTo>
                <a:lnTo>
                  <a:pt x="3027235" y="1023023"/>
                </a:lnTo>
                <a:lnTo>
                  <a:pt x="3030956" y="1022235"/>
                </a:lnTo>
                <a:close/>
              </a:path>
              <a:path w="4576445" h="1447164">
                <a:moveTo>
                  <a:pt x="3045879" y="1019098"/>
                </a:moveTo>
                <a:lnTo>
                  <a:pt x="3030169" y="944524"/>
                </a:lnTo>
                <a:lnTo>
                  <a:pt x="3018993" y="946886"/>
                </a:lnTo>
                <a:lnTo>
                  <a:pt x="3034690" y="1021448"/>
                </a:lnTo>
                <a:lnTo>
                  <a:pt x="3045879" y="1019098"/>
                </a:lnTo>
                <a:close/>
              </a:path>
              <a:path w="4576445" h="1447164">
                <a:moveTo>
                  <a:pt x="3058426" y="1152728"/>
                </a:moveTo>
                <a:lnTo>
                  <a:pt x="3042729" y="1078153"/>
                </a:lnTo>
                <a:lnTo>
                  <a:pt x="3039008" y="1078941"/>
                </a:lnTo>
                <a:lnTo>
                  <a:pt x="3054705" y="1153502"/>
                </a:lnTo>
                <a:lnTo>
                  <a:pt x="3058426" y="1152728"/>
                </a:lnTo>
                <a:close/>
              </a:path>
              <a:path w="4576445" h="1447164">
                <a:moveTo>
                  <a:pt x="3073349" y="1149578"/>
                </a:moveTo>
                <a:lnTo>
                  <a:pt x="3057652" y="1075016"/>
                </a:lnTo>
                <a:lnTo>
                  <a:pt x="3046463" y="1077379"/>
                </a:lnTo>
                <a:lnTo>
                  <a:pt x="3062160" y="1151940"/>
                </a:lnTo>
                <a:lnTo>
                  <a:pt x="3073349" y="1149578"/>
                </a:lnTo>
                <a:close/>
              </a:path>
              <a:path w="4576445" h="1447164">
                <a:moveTo>
                  <a:pt x="3085896" y="1283208"/>
                </a:moveTo>
                <a:lnTo>
                  <a:pt x="3070199" y="1208646"/>
                </a:lnTo>
                <a:lnTo>
                  <a:pt x="3066478" y="1209433"/>
                </a:lnTo>
                <a:lnTo>
                  <a:pt x="3082175" y="1283995"/>
                </a:lnTo>
                <a:lnTo>
                  <a:pt x="3085896" y="1283208"/>
                </a:lnTo>
                <a:close/>
              </a:path>
              <a:path w="4576445" h="1447164">
                <a:moveTo>
                  <a:pt x="3100819" y="1280071"/>
                </a:moveTo>
                <a:lnTo>
                  <a:pt x="3085122" y="1205509"/>
                </a:lnTo>
                <a:lnTo>
                  <a:pt x="3073933" y="1207858"/>
                </a:lnTo>
                <a:lnTo>
                  <a:pt x="3089630" y="1282433"/>
                </a:lnTo>
                <a:lnTo>
                  <a:pt x="3100819" y="1280071"/>
                </a:lnTo>
                <a:close/>
              </a:path>
              <a:path w="4576445" h="1447164">
                <a:moveTo>
                  <a:pt x="3113379" y="1413700"/>
                </a:moveTo>
                <a:lnTo>
                  <a:pt x="3097682" y="1339138"/>
                </a:lnTo>
                <a:lnTo>
                  <a:pt x="3093948" y="1339926"/>
                </a:lnTo>
                <a:lnTo>
                  <a:pt x="3109645" y="1414487"/>
                </a:lnTo>
                <a:lnTo>
                  <a:pt x="3113379" y="1413700"/>
                </a:lnTo>
                <a:close/>
              </a:path>
              <a:path w="4576445" h="1447164">
                <a:moveTo>
                  <a:pt x="3124200" y="1435442"/>
                </a:moveTo>
                <a:lnTo>
                  <a:pt x="3048000" y="1435442"/>
                </a:lnTo>
                <a:lnTo>
                  <a:pt x="3048000" y="1446872"/>
                </a:lnTo>
                <a:lnTo>
                  <a:pt x="3124200" y="1446872"/>
                </a:lnTo>
                <a:lnTo>
                  <a:pt x="3124200" y="1435442"/>
                </a:lnTo>
                <a:close/>
              </a:path>
              <a:path w="4576445" h="1447164">
                <a:moveTo>
                  <a:pt x="3124200" y="1427822"/>
                </a:moveTo>
                <a:lnTo>
                  <a:pt x="3048000" y="1427822"/>
                </a:lnTo>
                <a:lnTo>
                  <a:pt x="3048000" y="1431632"/>
                </a:lnTo>
                <a:lnTo>
                  <a:pt x="3124200" y="1431632"/>
                </a:lnTo>
                <a:lnTo>
                  <a:pt x="3124200" y="1427822"/>
                </a:lnTo>
                <a:close/>
              </a:path>
              <a:path w="4576445" h="1447164">
                <a:moveTo>
                  <a:pt x="3128289" y="1410563"/>
                </a:moveTo>
                <a:lnTo>
                  <a:pt x="3112592" y="1336001"/>
                </a:lnTo>
                <a:lnTo>
                  <a:pt x="3101403" y="1338351"/>
                </a:lnTo>
                <a:lnTo>
                  <a:pt x="3117100" y="1412913"/>
                </a:lnTo>
                <a:lnTo>
                  <a:pt x="3128289" y="1410563"/>
                </a:lnTo>
                <a:close/>
              </a:path>
              <a:path w="4576445" h="1447164">
                <a:moveTo>
                  <a:pt x="3991724" y="1307261"/>
                </a:moveTo>
                <a:lnTo>
                  <a:pt x="3980548" y="1304899"/>
                </a:lnTo>
                <a:lnTo>
                  <a:pt x="3964851" y="1379474"/>
                </a:lnTo>
                <a:lnTo>
                  <a:pt x="3976027" y="1381823"/>
                </a:lnTo>
                <a:lnTo>
                  <a:pt x="3991724" y="1307261"/>
                </a:lnTo>
                <a:close/>
              </a:path>
              <a:path w="4576445" h="1447164">
                <a:moveTo>
                  <a:pt x="3999192" y="1308823"/>
                </a:moveTo>
                <a:lnTo>
                  <a:pt x="3995458" y="1308036"/>
                </a:lnTo>
                <a:lnTo>
                  <a:pt x="3979761" y="1382610"/>
                </a:lnTo>
                <a:lnTo>
                  <a:pt x="3983482" y="1383398"/>
                </a:lnTo>
                <a:lnTo>
                  <a:pt x="3999192" y="1308823"/>
                </a:lnTo>
                <a:close/>
              </a:path>
              <a:path w="4576445" h="1447164">
                <a:moveTo>
                  <a:pt x="4019207" y="1176769"/>
                </a:moveTo>
                <a:lnTo>
                  <a:pt x="4008018" y="1174407"/>
                </a:lnTo>
                <a:lnTo>
                  <a:pt x="3992321" y="1248981"/>
                </a:lnTo>
                <a:lnTo>
                  <a:pt x="4003497" y="1251331"/>
                </a:lnTo>
                <a:lnTo>
                  <a:pt x="4019207" y="1176769"/>
                </a:lnTo>
                <a:close/>
              </a:path>
              <a:path w="4576445" h="1447164">
                <a:moveTo>
                  <a:pt x="4026662" y="1178331"/>
                </a:moveTo>
                <a:lnTo>
                  <a:pt x="4022928" y="1177556"/>
                </a:lnTo>
                <a:lnTo>
                  <a:pt x="4007231" y="1252118"/>
                </a:lnTo>
                <a:lnTo>
                  <a:pt x="4010964" y="1252905"/>
                </a:lnTo>
                <a:lnTo>
                  <a:pt x="4026662" y="1178331"/>
                </a:lnTo>
                <a:close/>
              </a:path>
              <a:path w="4576445" h="1447164">
                <a:moveTo>
                  <a:pt x="4038600" y="1435442"/>
                </a:moveTo>
                <a:lnTo>
                  <a:pt x="3962400" y="1435442"/>
                </a:lnTo>
                <a:lnTo>
                  <a:pt x="3962400" y="1446872"/>
                </a:lnTo>
                <a:lnTo>
                  <a:pt x="4038600" y="1446872"/>
                </a:lnTo>
                <a:lnTo>
                  <a:pt x="4038600" y="1435442"/>
                </a:lnTo>
                <a:close/>
              </a:path>
              <a:path w="4576445" h="1447164">
                <a:moveTo>
                  <a:pt x="4038600" y="1427822"/>
                </a:moveTo>
                <a:lnTo>
                  <a:pt x="3962400" y="1427822"/>
                </a:lnTo>
                <a:lnTo>
                  <a:pt x="3962400" y="1431632"/>
                </a:lnTo>
                <a:lnTo>
                  <a:pt x="4038600" y="1431632"/>
                </a:lnTo>
                <a:lnTo>
                  <a:pt x="4038600" y="1427822"/>
                </a:lnTo>
                <a:close/>
              </a:path>
              <a:path w="4576445" h="1447164">
                <a:moveTo>
                  <a:pt x="4046677" y="1046276"/>
                </a:moveTo>
                <a:lnTo>
                  <a:pt x="4035488" y="1043927"/>
                </a:lnTo>
                <a:lnTo>
                  <a:pt x="4019791" y="1118489"/>
                </a:lnTo>
                <a:lnTo>
                  <a:pt x="4030980" y="1120838"/>
                </a:lnTo>
                <a:lnTo>
                  <a:pt x="4046677" y="1046276"/>
                </a:lnTo>
                <a:close/>
              </a:path>
              <a:path w="4576445" h="1447164">
                <a:moveTo>
                  <a:pt x="4054132" y="1047851"/>
                </a:moveTo>
                <a:lnTo>
                  <a:pt x="4050398" y="1047064"/>
                </a:lnTo>
                <a:lnTo>
                  <a:pt x="4034701" y="1121625"/>
                </a:lnTo>
                <a:lnTo>
                  <a:pt x="4038435" y="1122413"/>
                </a:lnTo>
                <a:lnTo>
                  <a:pt x="4054132" y="1047851"/>
                </a:lnTo>
                <a:close/>
              </a:path>
              <a:path w="4576445" h="1447164">
                <a:moveTo>
                  <a:pt x="4074147" y="915784"/>
                </a:moveTo>
                <a:lnTo>
                  <a:pt x="4062958" y="913434"/>
                </a:lnTo>
                <a:lnTo>
                  <a:pt x="4047261" y="987996"/>
                </a:lnTo>
                <a:lnTo>
                  <a:pt x="4058450" y="990358"/>
                </a:lnTo>
                <a:lnTo>
                  <a:pt x="4074147" y="915784"/>
                </a:lnTo>
                <a:close/>
              </a:path>
              <a:path w="4576445" h="1447164">
                <a:moveTo>
                  <a:pt x="4081602" y="917359"/>
                </a:moveTo>
                <a:lnTo>
                  <a:pt x="4077868" y="916571"/>
                </a:lnTo>
                <a:lnTo>
                  <a:pt x="4062171" y="991133"/>
                </a:lnTo>
                <a:lnTo>
                  <a:pt x="4065905" y="991920"/>
                </a:lnTo>
                <a:lnTo>
                  <a:pt x="4081602" y="917359"/>
                </a:lnTo>
                <a:close/>
              </a:path>
              <a:path w="4576445" h="1447164">
                <a:moveTo>
                  <a:pt x="4101617" y="785291"/>
                </a:moveTo>
                <a:lnTo>
                  <a:pt x="4090428" y="782942"/>
                </a:lnTo>
                <a:lnTo>
                  <a:pt x="4074731" y="857504"/>
                </a:lnTo>
                <a:lnTo>
                  <a:pt x="4085920" y="859866"/>
                </a:lnTo>
                <a:lnTo>
                  <a:pt x="4101617" y="785291"/>
                </a:lnTo>
                <a:close/>
              </a:path>
              <a:path w="4576445" h="1447164">
                <a:moveTo>
                  <a:pt x="4109072" y="786866"/>
                </a:moveTo>
                <a:lnTo>
                  <a:pt x="4105338" y="786079"/>
                </a:lnTo>
                <a:lnTo>
                  <a:pt x="4089641" y="860653"/>
                </a:lnTo>
                <a:lnTo>
                  <a:pt x="4093375" y="861428"/>
                </a:lnTo>
                <a:lnTo>
                  <a:pt x="4109072" y="786866"/>
                </a:lnTo>
                <a:close/>
              </a:path>
              <a:path w="4576445" h="1447164">
                <a:moveTo>
                  <a:pt x="4129087" y="654812"/>
                </a:moveTo>
                <a:lnTo>
                  <a:pt x="4117898" y="652449"/>
                </a:lnTo>
                <a:lnTo>
                  <a:pt x="4102201" y="727024"/>
                </a:lnTo>
                <a:lnTo>
                  <a:pt x="4113390" y="729373"/>
                </a:lnTo>
                <a:lnTo>
                  <a:pt x="4129087" y="654812"/>
                </a:lnTo>
                <a:close/>
              </a:path>
              <a:path w="4576445" h="1447164">
                <a:moveTo>
                  <a:pt x="4136542" y="656374"/>
                </a:moveTo>
                <a:lnTo>
                  <a:pt x="4132821" y="655599"/>
                </a:lnTo>
                <a:lnTo>
                  <a:pt x="4117111" y="730161"/>
                </a:lnTo>
                <a:lnTo>
                  <a:pt x="4120845" y="730948"/>
                </a:lnTo>
                <a:lnTo>
                  <a:pt x="4136542" y="656374"/>
                </a:lnTo>
                <a:close/>
              </a:path>
              <a:path w="4576445" h="1447164">
                <a:moveTo>
                  <a:pt x="4156557" y="524319"/>
                </a:moveTo>
                <a:lnTo>
                  <a:pt x="4145369" y="521970"/>
                </a:lnTo>
                <a:lnTo>
                  <a:pt x="4129671" y="596531"/>
                </a:lnTo>
                <a:lnTo>
                  <a:pt x="4140860" y="598881"/>
                </a:lnTo>
                <a:lnTo>
                  <a:pt x="4156557" y="524319"/>
                </a:lnTo>
                <a:close/>
              </a:path>
              <a:path w="4576445" h="1447164">
                <a:moveTo>
                  <a:pt x="4164012" y="525894"/>
                </a:moveTo>
                <a:lnTo>
                  <a:pt x="4160291" y="525106"/>
                </a:lnTo>
                <a:lnTo>
                  <a:pt x="4144594" y="599668"/>
                </a:lnTo>
                <a:lnTo>
                  <a:pt x="4148315" y="600456"/>
                </a:lnTo>
                <a:lnTo>
                  <a:pt x="4164012" y="525894"/>
                </a:lnTo>
                <a:close/>
              </a:path>
              <a:path w="4576445" h="1447164">
                <a:moveTo>
                  <a:pt x="4171950" y="1435442"/>
                </a:moveTo>
                <a:lnTo>
                  <a:pt x="4095750" y="1435442"/>
                </a:lnTo>
                <a:lnTo>
                  <a:pt x="4095750" y="1446872"/>
                </a:lnTo>
                <a:lnTo>
                  <a:pt x="4171950" y="1446872"/>
                </a:lnTo>
                <a:lnTo>
                  <a:pt x="4171950" y="1435442"/>
                </a:lnTo>
                <a:close/>
              </a:path>
              <a:path w="4576445" h="1447164">
                <a:moveTo>
                  <a:pt x="4171950" y="1427822"/>
                </a:moveTo>
                <a:lnTo>
                  <a:pt x="4095750" y="1427822"/>
                </a:lnTo>
                <a:lnTo>
                  <a:pt x="4095750" y="1431632"/>
                </a:lnTo>
                <a:lnTo>
                  <a:pt x="4171950" y="1431632"/>
                </a:lnTo>
                <a:lnTo>
                  <a:pt x="4171950" y="1427822"/>
                </a:lnTo>
                <a:close/>
              </a:path>
              <a:path w="4576445" h="1447164">
                <a:moveTo>
                  <a:pt x="4184027" y="393827"/>
                </a:moveTo>
                <a:lnTo>
                  <a:pt x="4172851" y="391477"/>
                </a:lnTo>
                <a:lnTo>
                  <a:pt x="4157141" y="466039"/>
                </a:lnTo>
                <a:lnTo>
                  <a:pt x="4168330" y="468401"/>
                </a:lnTo>
                <a:lnTo>
                  <a:pt x="4184027" y="393827"/>
                </a:lnTo>
                <a:close/>
              </a:path>
              <a:path w="4576445" h="1447164">
                <a:moveTo>
                  <a:pt x="4191482" y="395401"/>
                </a:moveTo>
                <a:lnTo>
                  <a:pt x="4187761" y="394614"/>
                </a:lnTo>
                <a:lnTo>
                  <a:pt x="4172064" y="469176"/>
                </a:lnTo>
                <a:lnTo>
                  <a:pt x="4175785" y="469963"/>
                </a:lnTo>
                <a:lnTo>
                  <a:pt x="4191482" y="395401"/>
                </a:lnTo>
                <a:close/>
              </a:path>
              <a:path w="4576445" h="1447164">
                <a:moveTo>
                  <a:pt x="4211498" y="263334"/>
                </a:moveTo>
                <a:lnTo>
                  <a:pt x="4200321" y="260985"/>
                </a:lnTo>
                <a:lnTo>
                  <a:pt x="4184624" y="335546"/>
                </a:lnTo>
                <a:lnTo>
                  <a:pt x="4195800" y="337908"/>
                </a:lnTo>
                <a:lnTo>
                  <a:pt x="4211498" y="263334"/>
                </a:lnTo>
                <a:close/>
              </a:path>
              <a:path w="4576445" h="1447164">
                <a:moveTo>
                  <a:pt x="4218952" y="264909"/>
                </a:moveTo>
                <a:lnTo>
                  <a:pt x="4215231" y="264121"/>
                </a:lnTo>
                <a:lnTo>
                  <a:pt x="4199534" y="338683"/>
                </a:lnTo>
                <a:lnTo>
                  <a:pt x="4203255" y="339471"/>
                </a:lnTo>
                <a:lnTo>
                  <a:pt x="4218952" y="264909"/>
                </a:lnTo>
                <a:close/>
              </a:path>
              <a:path w="4576445" h="1447164">
                <a:moveTo>
                  <a:pt x="4238968" y="132854"/>
                </a:moveTo>
                <a:lnTo>
                  <a:pt x="4227792" y="130492"/>
                </a:lnTo>
                <a:lnTo>
                  <a:pt x="4212094" y="205066"/>
                </a:lnTo>
                <a:lnTo>
                  <a:pt x="4223270" y="207416"/>
                </a:lnTo>
                <a:lnTo>
                  <a:pt x="4238968" y="132854"/>
                </a:lnTo>
                <a:close/>
              </a:path>
              <a:path w="4576445" h="1447164">
                <a:moveTo>
                  <a:pt x="4246435" y="134416"/>
                </a:moveTo>
                <a:lnTo>
                  <a:pt x="4242701" y="133629"/>
                </a:lnTo>
                <a:lnTo>
                  <a:pt x="4227004" y="208203"/>
                </a:lnTo>
                <a:lnTo>
                  <a:pt x="4230725" y="208991"/>
                </a:lnTo>
                <a:lnTo>
                  <a:pt x="4246435" y="134416"/>
                </a:lnTo>
                <a:close/>
              </a:path>
              <a:path w="4576445" h="1447164">
                <a:moveTo>
                  <a:pt x="4266450" y="2362"/>
                </a:moveTo>
                <a:lnTo>
                  <a:pt x="4255262" y="0"/>
                </a:lnTo>
                <a:lnTo>
                  <a:pt x="4239565" y="74574"/>
                </a:lnTo>
                <a:lnTo>
                  <a:pt x="4250741" y="76923"/>
                </a:lnTo>
                <a:lnTo>
                  <a:pt x="4266450" y="2362"/>
                </a:lnTo>
                <a:close/>
              </a:path>
              <a:path w="4576445" h="1447164">
                <a:moveTo>
                  <a:pt x="4286466" y="108800"/>
                </a:moveTo>
                <a:lnTo>
                  <a:pt x="4270921" y="35026"/>
                </a:lnTo>
                <a:lnTo>
                  <a:pt x="4270756" y="34239"/>
                </a:lnTo>
                <a:lnTo>
                  <a:pt x="4267365" y="34963"/>
                </a:lnTo>
                <a:lnTo>
                  <a:pt x="4273905" y="3924"/>
                </a:lnTo>
                <a:lnTo>
                  <a:pt x="4270172" y="3149"/>
                </a:lnTo>
                <a:lnTo>
                  <a:pt x="4254474" y="77711"/>
                </a:lnTo>
                <a:lnTo>
                  <a:pt x="4258208" y="78498"/>
                </a:lnTo>
                <a:lnTo>
                  <a:pt x="4267187" y="35788"/>
                </a:lnTo>
                <a:lnTo>
                  <a:pt x="4282732" y="109588"/>
                </a:lnTo>
                <a:lnTo>
                  <a:pt x="4286466" y="108800"/>
                </a:lnTo>
                <a:close/>
              </a:path>
              <a:path w="4576445" h="1447164">
                <a:moveTo>
                  <a:pt x="4301375" y="105664"/>
                </a:moveTo>
                <a:lnTo>
                  <a:pt x="4285678" y="31102"/>
                </a:lnTo>
                <a:lnTo>
                  <a:pt x="4274490" y="33451"/>
                </a:lnTo>
                <a:lnTo>
                  <a:pt x="4290187" y="108026"/>
                </a:lnTo>
                <a:lnTo>
                  <a:pt x="4301375" y="105664"/>
                </a:lnTo>
                <a:close/>
              </a:path>
              <a:path w="4576445" h="1447164">
                <a:moveTo>
                  <a:pt x="4305300" y="1435442"/>
                </a:moveTo>
                <a:lnTo>
                  <a:pt x="4229100" y="1435442"/>
                </a:lnTo>
                <a:lnTo>
                  <a:pt x="4229100" y="1446872"/>
                </a:lnTo>
                <a:lnTo>
                  <a:pt x="4305300" y="1446872"/>
                </a:lnTo>
                <a:lnTo>
                  <a:pt x="4305300" y="1435442"/>
                </a:lnTo>
                <a:close/>
              </a:path>
              <a:path w="4576445" h="1447164">
                <a:moveTo>
                  <a:pt x="4305300" y="1427822"/>
                </a:moveTo>
                <a:lnTo>
                  <a:pt x="4229100" y="1427822"/>
                </a:lnTo>
                <a:lnTo>
                  <a:pt x="4229100" y="1431632"/>
                </a:lnTo>
                <a:lnTo>
                  <a:pt x="4305300" y="1431632"/>
                </a:lnTo>
                <a:lnTo>
                  <a:pt x="4305300" y="1427822"/>
                </a:lnTo>
                <a:close/>
              </a:path>
              <a:path w="4576445" h="1447164">
                <a:moveTo>
                  <a:pt x="4313936" y="239293"/>
                </a:moveTo>
                <a:lnTo>
                  <a:pt x="4298239" y="164731"/>
                </a:lnTo>
                <a:lnTo>
                  <a:pt x="4294505" y="165519"/>
                </a:lnTo>
                <a:lnTo>
                  <a:pt x="4310202" y="240080"/>
                </a:lnTo>
                <a:lnTo>
                  <a:pt x="4313936" y="239293"/>
                </a:lnTo>
                <a:close/>
              </a:path>
              <a:path w="4576445" h="1447164">
                <a:moveTo>
                  <a:pt x="4328846" y="236156"/>
                </a:moveTo>
                <a:lnTo>
                  <a:pt x="4313148" y="161594"/>
                </a:lnTo>
                <a:lnTo>
                  <a:pt x="4301960" y="163944"/>
                </a:lnTo>
                <a:lnTo>
                  <a:pt x="4317657" y="238506"/>
                </a:lnTo>
                <a:lnTo>
                  <a:pt x="4328846" y="236156"/>
                </a:lnTo>
                <a:close/>
              </a:path>
              <a:path w="4576445" h="1447164">
                <a:moveTo>
                  <a:pt x="4341406" y="369785"/>
                </a:moveTo>
                <a:lnTo>
                  <a:pt x="4325709" y="295224"/>
                </a:lnTo>
                <a:lnTo>
                  <a:pt x="4321975" y="295998"/>
                </a:lnTo>
                <a:lnTo>
                  <a:pt x="4337672" y="370573"/>
                </a:lnTo>
                <a:lnTo>
                  <a:pt x="4341406" y="369785"/>
                </a:lnTo>
                <a:close/>
              </a:path>
              <a:path w="4576445" h="1447164">
                <a:moveTo>
                  <a:pt x="4356316" y="366649"/>
                </a:moveTo>
                <a:lnTo>
                  <a:pt x="4340618" y="292074"/>
                </a:lnTo>
                <a:lnTo>
                  <a:pt x="4329430" y="294436"/>
                </a:lnTo>
                <a:lnTo>
                  <a:pt x="4345127" y="368998"/>
                </a:lnTo>
                <a:lnTo>
                  <a:pt x="4356316" y="366649"/>
                </a:lnTo>
                <a:close/>
              </a:path>
              <a:path w="4576445" h="1447164">
                <a:moveTo>
                  <a:pt x="4368876" y="500278"/>
                </a:moveTo>
                <a:lnTo>
                  <a:pt x="4353179" y="425704"/>
                </a:lnTo>
                <a:lnTo>
                  <a:pt x="4349445" y="426491"/>
                </a:lnTo>
                <a:lnTo>
                  <a:pt x="4365142" y="501065"/>
                </a:lnTo>
                <a:lnTo>
                  <a:pt x="4368876" y="500278"/>
                </a:lnTo>
                <a:close/>
              </a:path>
              <a:path w="4576445" h="1447164">
                <a:moveTo>
                  <a:pt x="4383786" y="497141"/>
                </a:moveTo>
                <a:lnTo>
                  <a:pt x="4368089" y="422567"/>
                </a:lnTo>
                <a:lnTo>
                  <a:pt x="4356900" y="424929"/>
                </a:lnTo>
                <a:lnTo>
                  <a:pt x="4372597" y="499491"/>
                </a:lnTo>
                <a:lnTo>
                  <a:pt x="4383786" y="497141"/>
                </a:lnTo>
                <a:close/>
              </a:path>
              <a:path w="4576445" h="1447164">
                <a:moveTo>
                  <a:pt x="4396346" y="630770"/>
                </a:moveTo>
                <a:lnTo>
                  <a:pt x="4380649" y="556196"/>
                </a:lnTo>
                <a:lnTo>
                  <a:pt x="4376915" y="556983"/>
                </a:lnTo>
                <a:lnTo>
                  <a:pt x="4392612" y="631545"/>
                </a:lnTo>
                <a:lnTo>
                  <a:pt x="4396346" y="630770"/>
                </a:lnTo>
                <a:close/>
              </a:path>
              <a:path w="4576445" h="1447164">
                <a:moveTo>
                  <a:pt x="4411256" y="627621"/>
                </a:moveTo>
                <a:lnTo>
                  <a:pt x="4395559" y="553059"/>
                </a:lnTo>
                <a:lnTo>
                  <a:pt x="4384370" y="555409"/>
                </a:lnTo>
                <a:lnTo>
                  <a:pt x="4400080" y="629983"/>
                </a:lnTo>
                <a:lnTo>
                  <a:pt x="4411256" y="627621"/>
                </a:lnTo>
                <a:close/>
              </a:path>
              <a:path w="4576445" h="1447164">
                <a:moveTo>
                  <a:pt x="4423816" y="761250"/>
                </a:moveTo>
                <a:lnTo>
                  <a:pt x="4408119" y="686689"/>
                </a:lnTo>
                <a:lnTo>
                  <a:pt x="4404385" y="687476"/>
                </a:lnTo>
                <a:lnTo>
                  <a:pt x="4420082" y="762038"/>
                </a:lnTo>
                <a:lnTo>
                  <a:pt x="4423816" y="761250"/>
                </a:lnTo>
                <a:close/>
              </a:path>
              <a:path w="4576445" h="1447164">
                <a:moveTo>
                  <a:pt x="4438650" y="1435442"/>
                </a:moveTo>
                <a:lnTo>
                  <a:pt x="4362450" y="1435442"/>
                </a:lnTo>
                <a:lnTo>
                  <a:pt x="4362450" y="1446872"/>
                </a:lnTo>
                <a:lnTo>
                  <a:pt x="4438650" y="1446872"/>
                </a:lnTo>
                <a:lnTo>
                  <a:pt x="4438650" y="1435442"/>
                </a:lnTo>
                <a:close/>
              </a:path>
              <a:path w="4576445" h="1447164">
                <a:moveTo>
                  <a:pt x="4438650" y="1427822"/>
                </a:moveTo>
                <a:lnTo>
                  <a:pt x="4362450" y="1427822"/>
                </a:lnTo>
                <a:lnTo>
                  <a:pt x="4362450" y="1431632"/>
                </a:lnTo>
                <a:lnTo>
                  <a:pt x="4438650" y="1431632"/>
                </a:lnTo>
                <a:lnTo>
                  <a:pt x="4438650" y="1427822"/>
                </a:lnTo>
                <a:close/>
              </a:path>
              <a:path w="4576445" h="1447164">
                <a:moveTo>
                  <a:pt x="4438726" y="758113"/>
                </a:moveTo>
                <a:lnTo>
                  <a:pt x="4423029" y="683552"/>
                </a:lnTo>
                <a:lnTo>
                  <a:pt x="4411853" y="685901"/>
                </a:lnTo>
                <a:lnTo>
                  <a:pt x="4427550" y="760463"/>
                </a:lnTo>
                <a:lnTo>
                  <a:pt x="4438726" y="758113"/>
                </a:lnTo>
                <a:close/>
              </a:path>
              <a:path w="4576445" h="1447164">
                <a:moveTo>
                  <a:pt x="4451286" y="891743"/>
                </a:moveTo>
                <a:lnTo>
                  <a:pt x="4435589" y="817181"/>
                </a:lnTo>
                <a:lnTo>
                  <a:pt x="4431868" y="817968"/>
                </a:lnTo>
                <a:lnTo>
                  <a:pt x="4447565" y="892530"/>
                </a:lnTo>
                <a:lnTo>
                  <a:pt x="4451286" y="891743"/>
                </a:lnTo>
                <a:close/>
              </a:path>
              <a:path w="4576445" h="1447164">
                <a:moveTo>
                  <a:pt x="4466196" y="888606"/>
                </a:moveTo>
                <a:lnTo>
                  <a:pt x="4450499" y="814044"/>
                </a:lnTo>
                <a:lnTo>
                  <a:pt x="4439323" y="816394"/>
                </a:lnTo>
                <a:lnTo>
                  <a:pt x="4455020" y="890955"/>
                </a:lnTo>
                <a:lnTo>
                  <a:pt x="4466196" y="888606"/>
                </a:lnTo>
                <a:close/>
              </a:path>
              <a:path w="4576445" h="1447164">
                <a:moveTo>
                  <a:pt x="4478756" y="1022235"/>
                </a:moveTo>
                <a:lnTo>
                  <a:pt x="4463059" y="947674"/>
                </a:lnTo>
                <a:lnTo>
                  <a:pt x="4459338" y="948448"/>
                </a:lnTo>
                <a:lnTo>
                  <a:pt x="4475035" y="1023023"/>
                </a:lnTo>
                <a:lnTo>
                  <a:pt x="4478756" y="1022235"/>
                </a:lnTo>
                <a:close/>
              </a:path>
              <a:path w="4576445" h="1447164">
                <a:moveTo>
                  <a:pt x="4493679" y="1019098"/>
                </a:moveTo>
                <a:lnTo>
                  <a:pt x="4477969" y="944524"/>
                </a:lnTo>
                <a:lnTo>
                  <a:pt x="4466793" y="946886"/>
                </a:lnTo>
                <a:lnTo>
                  <a:pt x="4482490" y="1021448"/>
                </a:lnTo>
                <a:lnTo>
                  <a:pt x="4493679" y="1019098"/>
                </a:lnTo>
                <a:close/>
              </a:path>
              <a:path w="4576445" h="1447164">
                <a:moveTo>
                  <a:pt x="4506226" y="1152728"/>
                </a:moveTo>
                <a:lnTo>
                  <a:pt x="4490529" y="1078153"/>
                </a:lnTo>
                <a:lnTo>
                  <a:pt x="4486808" y="1078941"/>
                </a:lnTo>
                <a:lnTo>
                  <a:pt x="4502505" y="1153502"/>
                </a:lnTo>
                <a:lnTo>
                  <a:pt x="4506226" y="1152728"/>
                </a:lnTo>
                <a:close/>
              </a:path>
              <a:path w="4576445" h="1447164">
                <a:moveTo>
                  <a:pt x="4521149" y="1149578"/>
                </a:moveTo>
                <a:lnTo>
                  <a:pt x="4505452" y="1075016"/>
                </a:lnTo>
                <a:lnTo>
                  <a:pt x="4494263" y="1077379"/>
                </a:lnTo>
                <a:lnTo>
                  <a:pt x="4509960" y="1151940"/>
                </a:lnTo>
                <a:lnTo>
                  <a:pt x="4521149" y="1149578"/>
                </a:lnTo>
                <a:close/>
              </a:path>
              <a:path w="4576445" h="1447164">
                <a:moveTo>
                  <a:pt x="4533697" y="1283208"/>
                </a:moveTo>
                <a:lnTo>
                  <a:pt x="4517999" y="1208646"/>
                </a:lnTo>
                <a:lnTo>
                  <a:pt x="4514278" y="1209433"/>
                </a:lnTo>
                <a:lnTo>
                  <a:pt x="4529975" y="1283995"/>
                </a:lnTo>
                <a:lnTo>
                  <a:pt x="4533697" y="1283208"/>
                </a:lnTo>
                <a:close/>
              </a:path>
              <a:path w="4576445" h="1447164">
                <a:moveTo>
                  <a:pt x="4548619" y="1280071"/>
                </a:moveTo>
                <a:lnTo>
                  <a:pt x="4532922" y="1205509"/>
                </a:lnTo>
                <a:lnTo>
                  <a:pt x="4521733" y="1207858"/>
                </a:lnTo>
                <a:lnTo>
                  <a:pt x="4537430" y="1282433"/>
                </a:lnTo>
                <a:lnTo>
                  <a:pt x="4548619" y="1280071"/>
                </a:lnTo>
                <a:close/>
              </a:path>
              <a:path w="4576445" h="1447164">
                <a:moveTo>
                  <a:pt x="4561179" y="1413700"/>
                </a:moveTo>
                <a:lnTo>
                  <a:pt x="4545482" y="1339138"/>
                </a:lnTo>
                <a:lnTo>
                  <a:pt x="4541748" y="1339926"/>
                </a:lnTo>
                <a:lnTo>
                  <a:pt x="4557446" y="1414487"/>
                </a:lnTo>
                <a:lnTo>
                  <a:pt x="4561179" y="1413700"/>
                </a:lnTo>
                <a:close/>
              </a:path>
              <a:path w="4576445" h="1447164">
                <a:moveTo>
                  <a:pt x="4572000" y="1435442"/>
                </a:moveTo>
                <a:lnTo>
                  <a:pt x="4495800" y="1435442"/>
                </a:lnTo>
                <a:lnTo>
                  <a:pt x="4495800" y="1446872"/>
                </a:lnTo>
                <a:lnTo>
                  <a:pt x="4572000" y="1446872"/>
                </a:lnTo>
                <a:lnTo>
                  <a:pt x="4572000" y="1435442"/>
                </a:lnTo>
                <a:close/>
              </a:path>
              <a:path w="4576445" h="1447164">
                <a:moveTo>
                  <a:pt x="4572000" y="1427822"/>
                </a:moveTo>
                <a:lnTo>
                  <a:pt x="4495800" y="1427822"/>
                </a:lnTo>
                <a:lnTo>
                  <a:pt x="4495800" y="1431632"/>
                </a:lnTo>
                <a:lnTo>
                  <a:pt x="4572000" y="1431632"/>
                </a:lnTo>
                <a:lnTo>
                  <a:pt x="4572000" y="1427822"/>
                </a:lnTo>
                <a:close/>
              </a:path>
              <a:path w="4576445" h="1447164">
                <a:moveTo>
                  <a:pt x="4576089" y="1410563"/>
                </a:moveTo>
                <a:lnTo>
                  <a:pt x="4560392" y="1336001"/>
                </a:lnTo>
                <a:lnTo>
                  <a:pt x="4549203" y="1338351"/>
                </a:lnTo>
                <a:lnTo>
                  <a:pt x="4564900" y="1412913"/>
                </a:lnTo>
                <a:lnTo>
                  <a:pt x="4576089" y="1410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225540" y="2596388"/>
            <a:ext cx="860425" cy="7207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675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C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 rot="19200000">
            <a:off x="4985272" y="2111361"/>
            <a:ext cx="4259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 panose="020B0604020202020204"/>
                <a:cs typeface="Arial" panose="020B0604020202020204"/>
              </a:rPr>
              <a:t>yes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 rot="2400000">
            <a:off x="6043262" y="2158482"/>
            <a:ext cx="3421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 panose="020B0604020202020204"/>
                <a:cs typeface="Arial" panose="020B0604020202020204"/>
              </a:rPr>
              <a:t>no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82540" y="4019804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(3)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(4)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11191" y="4019804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(5)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7037832" cy="55778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21645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7037832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3228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Alternative</a:t>
            </a:r>
            <a:r>
              <a:rPr sz="3200" b="1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view: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3880" y="1892807"/>
            <a:ext cx="5297805" cy="4615180"/>
            <a:chOff x="563880" y="1892807"/>
            <a:chExt cx="5297805" cy="46151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80" y="3416807"/>
              <a:ext cx="5297424" cy="1402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4896" y="3416807"/>
              <a:ext cx="140207" cy="3090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4295" y="1892807"/>
              <a:ext cx="140208" cy="1642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2696" y="3416807"/>
              <a:ext cx="140208" cy="30906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7080" y="4940807"/>
              <a:ext cx="2554224" cy="140207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90550" y="1919652"/>
          <a:ext cx="5177150" cy="4629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75"/>
                <a:gridCol w="304800"/>
                <a:gridCol w="228600"/>
                <a:gridCol w="212725"/>
                <a:gridCol w="950594"/>
                <a:gridCol w="496569"/>
                <a:gridCol w="285750"/>
                <a:gridCol w="266064"/>
                <a:gridCol w="283210"/>
                <a:gridCol w="304164"/>
                <a:gridCol w="229235"/>
                <a:gridCol w="1066164"/>
              </a:tblGrid>
              <a:tr h="514984">
                <a:tc rowSpan="5" gridSpan="3"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06730" algn="l"/>
                        </a:tabLst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3600" b="1" spc="-75" baseline="-14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3600" baseline="-1400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624205" algn="l"/>
                        </a:tabLst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50673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887730" algn="l"/>
                        </a:tabLst>
                      </a:pPr>
                      <a:r>
                        <a:rPr sz="3600" b="1" spc="-75" baseline="-27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3600" b="1" baseline="-27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0955" marB="0">
                    <a:lnL w="38100">
                      <a:solidFill>
                        <a:srgbClr val="008000"/>
                      </a:solidFill>
                      <a:prstDash val="solid"/>
                    </a:lnL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5" hMerge="1">
                  <a:tcPr marL="0" marR="0" marT="0" marB="0"/>
                </a:tc>
                <a:tc rowSpan="5" hMerge="1"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971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735330">
                        <a:lnSpc>
                          <a:spcPts val="2640"/>
                        </a:lnSpc>
                        <a:spcBef>
                          <a:spcPts val="1365"/>
                        </a:spcBef>
                      </a:pPr>
                      <a:r>
                        <a:rPr sz="2400" b="1" spc="-50" smtClean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 smtClean="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167005">
                        <a:lnSpc>
                          <a:spcPts val="2640"/>
                        </a:lnSpc>
                      </a:pPr>
                      <a:r>
                        <a:rPr sz="2400" b="1" spc="-50" smtClean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733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800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514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3" gridSpan="2"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971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3" hMerge="1"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276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425450" algn="l"/>
                        </a:tabLst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9715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008000"/>
                      </a:solidFill>
                      <a:prstDash val="solid"/>
                    </a:lnR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</a:tr>
              <a:tr h="301625">
                <a:tc vMerge="1" gridSpan="3">
                  <a:tcPr marL="0" marR="0" marT="20955" marB="0">
                    <a:lnL w="38100">
                      <a:solidFill>
                        <a:srgbClr val="008000"/>
                      </a:solidFill>
                      <a:prstDash val="solid"/>
                    </a:lnL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  <a:tc vMerge="1">
                  <a:tcPr marL="0" marR="0" marT="971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1733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2800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514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 gridSpan="2">
                  <a:tcPr marL="0" marR="0" marT="971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 vMerge="1">
                  <a:tcPr marL="0" marR="0" marT="1276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2275"/>
                        </a:lnSpc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008000"/>
                      </a:solidFill>
                      <a:prstDash val="solid"/>
                    </a:lnR>
                  </a:tcPr>
                </a:tc>
              </a:tr>
              <a:tr h="196215">
                <a:tc vMerge="1" gridSpan="3">
                  <a:tcPr marL="0" marR="0" marT="20955" marB="0">
                    <a:lnL w="38100">
                      <a:solidFill>
                        <a:srgbClr val="008000"/>
                      </a:solidFill>
                      <a:prstDash val="solid"/>
                    </a:lnL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  <a:tc vMerge="1">
                  <a:tcPr marL="0" marR="0" marT="971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1733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2800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514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 gridSpan="2">
                  <a:tcPr marL="0" marR="0" marT="9715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 vMerge="1">
                  <a:tcPr marL="0" marR="0" marT="127635" marB="0">
                    <a:lnT w="3810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00405">
                        <a:lnSpc>
                          <a:spcPts val="1700"/>
                        </a:lnSpc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008000"/>
                      </a:solidFill>
                      <a:prstDash val="solid"/>
                    </a:lnR>
                  </a:tcPr>
                </a:tc>
              </a:tr>
              <a:tr h="0">
                <a:tc vMerge="1" gridSpan="3">
                  <a:tcPr marL="0" marR="0" marT="20955" marB="0">
                    <a:lnL w="38100">
                      <a:solidFill>
                        <a:srgbClr val="008000"/>
                      </a:solidFill>
                      <a:prstDash val="solid"/>
                    </a:lnL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7005">
                        <a:lnSpc>
                          <a:spcPts val="2265"/>
                        </a:lnSpc>
                        <a:tabLst>
                          <a:tab pos="624205" algn="l"/>
                        </a:tabLst>
                      </a:pPr>
                      <a:r>
                        <a:rPr sz="2400" b="1" spc="-50" dirty="0" smtClean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 smtClean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3600" b="1" spc="-75" baseline="-14000" dirty="0" smtClean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3600" baseline="-14000" dirty="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5100">
                        <a:lnSpc>
                          <a:spcPts val="2780"/>
                        </a:lnSpc>
                        <a:spcBef>
                          <a:spcPts val="113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44145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338455">
                        <a:lnSpc>
                          <a:spcPts val="2265"/>
                        </a:lnSpc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008000"/>
                      </a:solidFill>
                      <a:prstDash val="solid"/>
                    </a:lnR>
                  </a:tcPr>
                </a:tc>
              </a:tr>
              <a:tr h="478155">
                <a:tc vMerge="1" gridSpan="3">
                  <a:tcPr marL="0" marR="0" marT="20955" marB="0">
                    <a:lnL w="38100">
                      <a:solidFill>
                        <a:srgbClr val="008000"/>
                      </a:solidFill>
                      <a:prstDash val="solid"/>
                    </a:lnL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144145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gridSpan="2"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T w="38100">
                      <a:solidFill>
                        <a:srgbClr val="008000"/>
                      </a:solidFill>
                      <a:prstDash val="solid"/>
                    </a:lnT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ts val="1965"/>
                        </a:lnSpc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008000"/>
                      </a:solidFill>
                      <a:prstDash val="solid"/>
                    </a:lnR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  <a:tr h="857250">
                <a:tc gridSpan="4">
                  <a:txBody>
                    <a:bodyPr/>
                    <a:lstStyle/>
                    <a:p>
                      <a:pPr marL="278130">
                        <a:lnSpc>
                          <a:spcPts val="2615"/>
                        </a:lnSpc>
                        <a:spcBef>
                          <a:spcPts val="1365"/>
                        </a:spcBef>
                        <a:tabLst>
                          <a:tab pos="887730" algn="l"/>
                        </a:tabLst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15240">
                        <a:lnSpc>
                          <a:spcPts val="2615"/>
                        </a:lnSpc>
                        <a:tabLst>
                          <a:tab pos="395605" algn="l"/>
                          <a:tab pos="1040130" algn="l"/>
                        </a:tabLst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3600" b="1" spc="-75" baseline="-28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3600" baseline="-280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73355" marB="0">
                    <a:lnL w="3810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rowSpan="7" gridSpan="2">
                  <a:txBody>
                    <a:bodyPr/>
                    <a:lstStyle/>
                    <a:p>
                      <a:pPr marL="517525" marR="467995" indent="-121920">
                        <a:lnSpc>
                          <a:spcPct val="102000"/>
                        </a:lnSpc>
                        <a:spcBef>
                          <a:spcPts val="1895"/>
                        </a:spcBef>
                        <a:tabLst>
                          <a:tab pos="822325" algn="l"/>
                        </a:tabLst>
                      </a:pP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r>
                        <a:rPr sz="2400" b="1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 –</a:t>
                      </a:r>
                      <a:endParaRPr sz="2400" dirty="0" smtClean="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929005">
                        <a:lnSpc>
                          <a:spcPts val="1260"/>
                        </a:lnSpc>
                      </a:pP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 dirty="0" smtClean="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548005">
                        <a:lnSpc>
                          <a:spcPts val="2340"/>
                        </a:lnSpc>
                      </a:pP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 dirty="0" smtClean="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517525" marR="467995" indent="-121920">
                        <a:lnSpc>
                          <a:spcPct val="102000"/>
                        </a:lnSpc>
                        <a:spcBef>
                          <a:spcPts val="695"/>
                        </a:spcBef>
                        <a:tabLst>
                          <a:tab pos="822325" algn="l"/>
                        </a:tabLst>
                      </a:pP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r>
                        <a:rPr sz="2400" b="1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 –</a:t>
                      </a:r>
                      <a:endParaRPr sz="2400" dirty="0" smtClean="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929005">
                        <a:lnSpc>
                          <a:spcPts val="1260"/>
                        </a:lnSpc>
                      </a:pP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 dirty="0" smtClean="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548005">
                        <a:lnSpc>
                          <a:spcPts val="2340"/>
                        </a:lnSpc>
                      </a:pPr>
                      <a:r>
                        <a:rPr sz="2400" b="1" spc="-50" dirty="0" smtClean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 dirty="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7"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565"/>
                        </a:spcBef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5755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21285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0955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61315" algn="r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49554" marB="0">
                    <a:lnR w="3810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</a:tr>
              <a:tr h="666115"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47955" marB="0">
                    <a:lnL w="38100">
                      <a:solidFill>
                        <a:srgbClr val="008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</a:tcPr>
                </a:tc>
                <a:tc vMerge="1" gridSpan="2"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78105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spc="-50" dirty="0">
                          <a:solidFill>
                            <a:srgbClr val="FF0000"/>
                          </a:solidFill>
                          <a:latin typeface="Corbel" panose="020B0503020204020204"/>
                          <a:cs typeface="Corbel" panose="020B0503020204020204"/>
                        </a:rPr>
                        <a:t>–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905" marB="0">
                    <a:lnR w="38100">
                      <a:solidFill>
                        <a:srgbClr val="008000"/>
                      </a:solidFill>
                      <a:prstDash val="solid"/>
                    </a:lnR>
                    <a:lnB w="5715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0955" marB="0">
                    <a:lnL w="38100">
                      <a:solidFill>
                        <a:srgbClr val="008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</a:tcPr>
                </a:tc>
                <a:tc vMerge="1" gridSpan="2"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97155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L="125730">
                        <a:lnSpc>
                          <a:spcPts val="2640"/>
                        </a:lnSpc>
                        <a:spcBef>
                          <a:spcPts val="7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201930">
                        <a:lnSpc>
                          <a:spcPts val="2640"/>
                        </a:lnSpc>
                        <a:tabLst>
                          <a:tab pos="700405" algn="l"/>
                        </a:tabLst>
                      </a:pPr>
                      <a:r>
                        <a:rPr sz="3600" b="1" spc="-75" baseline="-14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3600" b="1" baseline="-14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  <a:p>
                      <a:pPr marL="125730">
                        <a:lnSpc>
                          <a:spcPct val="100000"/>
                        </a:lnSpc>
                        <a:spcBef>
                          <a:spcPts val="1320"/>
                        </a:spcBef>
                        <a:tabLst>
                          <a:tab pos="700405" algn="l"/>
                        </a:tabLst>
                      </a:pPr>
                      <a:r>
                        <a:rPr sz="3600" b="1" spc="-75" baseline="-13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3600" b="1" baseline="-13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97155" marB="0">
                    <a:lnR w="3810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  <a:tr h="0">
                <a:tc rowSpan="2" gridSpan="4">
                  <a:txBody>
                    <a:bodyPr/>
                    <a:lstStyle/>
                    <a:p>
                      <a:pPr marL="15240">
                        <a:lnSpc>
                          <a:spcPts val="2240"/>
                        </a:lnSpc>
                        <a:tabLst>
                          <a:tab pos="395605" algn="l"/>
                          <a:tab pos="1040130" algn="l"/>
                        </a:tabLst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r>
                        <a:rPr sz="2400" b="1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	</a:t>
                      </a:r>
                      <a:r>
                        <a:rPr sz="3600" b="1" spc="-75" baseline="-2800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3600" baseline="-280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</a:tcPr>
                </a:tc>
                <a:tc rowSpan="2" hMerge="1">
                  <a:tcPr marL="0" marR="0" marT="0" marB="0"/>
                </a:tc>
                <a:tc rowSpan="2" hMerge="1">
                  <a:tcPr marL="0" marR="0" marT="0" marB="0"/>
                </a:tc>
                <a:tc rowSpan="2" hMerge="1">
                  <a:tcPr marL="0" marR="0" marT="0" marB="0"/>
                </a:tc>
                <a:tc vMerge="1" gridSpan="2"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97155" marB="0">
                    <a:lnT w="57150">
                      <a:solidFill>
                        <a:srgbClr val="008000"/>
                      </a:solidFill>
                      <a:prstDash val="solid"/>
                    </a:lnT>
                  </a:tcPr>
                </a:tc>
                <a:tc vMerge="1"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97155" marB="0">
                    <a:lnR w="3810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  <a:tr h="186055">
                <a:tc vMerge="1" gridSpan="4">
                  <a:tcPr marL="0" marR="0" marT="0" marB="0">
                    <a:lnL w="3810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</a:tcPr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  <a:tc vMerge="1" gridSpan="2"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3655">
                        <a:lnSpc>
                          <a:spcPts val="2565"/>
                        </a:lnSpc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9845" marB="0"/>
                </a:tc>
                <a:tc vMerge="1"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97155" marB="0">
                    <a:lnR w="3810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  <a:tr h="229235">
                <a:tc row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47955" marB="0">
                    <a:lnL w="38100">
                      <a:solidFill>
                        <a:srgbClr val="008000"/>
                      </a:solidFill>
                      <a:prstDash val="solid"/>
                    </a:lnL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1905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gridSpan="2"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/>
                </a:tc>
                <a:tc vMerge="1">
                  <a:tcPr marL="0" marR="0" marT="0" marB="0"/>
                </a:tc>
                <a:tc vMerge="1">
                  <a:tcPr marL="0" marR="0" marT="29845" marB="0"/>
                </a:tc>
                <a:tc vMerge="1"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97155" marB="0">
                    <a:lnR w="3810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  <a:tr h="513080">
                <a:tc vMerge="1">
                  <a:tcPr marL="0" marR="0" marT="147955" marB="0">
                    <a:lnL w="38100">
                      <a:solidFill>
                        <a:srgbClr val="008000"/>
                      </a:solidFill>
                      <a:prstDash val="solid"/>
                    </a:lnL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1905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R w="57150">
                      <a:solidFill>
                        <a:srgbClr val="008000"/>
                      </a:solidFill>
                      <a:prstDash val="solid"/>
                    </a:lnR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gridSpan="2">
                  <a:tcPr marL="0" marR="0" marT="240665" marB="0">
                    <a:lnL w="57150">
                      <a:solidFill>
                        <a:srgbClr val="008000"/>
                      </a:solidFill>
                      <a:prstDash val="solid"/>
                    </a:lnL>
                    <a:lnR w="5715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L w="57150">
                      <a:solidFill>
                        <a:srgbClr val="008000"/>
                      </a:solidFill>
                      <a:prstDash val="solid"/>
                    </a:lnL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290"/>
                        </a:lnSpc>
                      </a:pPr>
                      <a:r>
                        <a:rPr sz="2400" b="1" spc="-50" dirty="0">
                          <a:solidFill>
                            <a:srgbClr val="002060"/>
                          </a:solidFill>
                          <a:latin typeface="Corbel" panose="020B0503020204020204"/>
                          <a:cs typeface="Corbel" panose="020B0503020204020204"/>
                        </a:rPr>
                        <a:t>+</a:t>
                      </a:r>
                      <a:endParaRPr sz="24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  <a:tc vMerge="1">
                  <a:tcPr marL="0" marR="0" marT="97155" marB="0">
                    <a:lnR w="38100">
                      <a:solidFill>
                        <a:srgbClr val="008000"/>
                      </a:solidFill>
                      <a:prstDash val="solid"/>
                    </a:lnR>
                    <a:lnT w="57150">
                      <a:solidFill>
                        <a:srgbClr val="008000"/>
                      </a:solidFill>
                      <a:prstDash val="solid"/>
                    </a:lnT>
                    <a:lnB w="38100">
                      <a:solidFill>
                        <a:srgbClr val="008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1780" y="1680537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baseline="-15000" dirty="0">
                <a:solidFill>
                  <a:srgbClr val="CC0066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200" b="1" spc="-20" dirty="0">
                <a:solidFill>
                  <a:srgbClr val="CC0066"/>
                </a:solidFill>
                <a:latin typeface="Arial" panose="020B0604020202020204"/>
                <a:cs typeface="Arial" panose="020B0604020202020204"/>
              </a:rPr>
              <a:t>(1)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01256" y="1825751"/>
            <a:ext cx="570230" cy="612775"/>
            <a:chOff x="7001256" y="1825751"/>
            <a:chExt cx="570230" cy="61277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1256" y="1825751"/>
              <a:ext cx="569976" cy="566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640" y="1856231"/>
              <a:ext cx="524255" cy="582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464" y="1855457"/>
              <a:ext cx="457200" cy="457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58464" y="185545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198164" y="193497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48400" y="2235065"/>
            <a:ext cx="2591435" cy="1363980"/>
            <a:chOff x="6248400" y="2235065"/>
            <a:chExt cx="2591435" cy="1363980"/>
          </a:xfrm>
        </p:grpSpPr>
        <p:sp>
          <p:nvSpPr>
            <p:cNvPr id="19" name="object 19"/>
            <p:cNvSpPr/>
            <p:nvPr/>
          </p:nvSpPr>
          <p:spPr>
            <a:xfrm>
              <a:off x="6534277" y="2235072"/>
              <a:ext cx="1505585" cy="525780"/>
            </a:xfrm>
            <a:custGeom>
              <a:avLst/>
              <a:gdLst/>
              <a:ahLst/>
              <a:cxnLst/>
              <a:rect l="l" t="t" r="r" b="b"/>
              <a:pathLst>
                <a:path w="1505584" h="525780">
                  <a:moveTo>
                    <a:pt x="601776" y="8343"/>
                  </a:moveTo>
                  <a:lnTo>
                    <a:pt x="594868" y="406"/>
                  </a:lnTo>
                  <a:lnTo>
                    <a:pt x="588848" y="0"/>
                  </a:lnTo>
                  <a:lnTo>
                    <a:pt x="34556" y="482841"/>
                  </a:lnTo>
                  <a:lnTo>
                    <a:pt x="53213" y="427659"/>
                  </a:lnTo>
                  <a:lnTo>
                    <a:pt x="50546" y="422249"/>
                  </a:lnTo>
                  <a:lnTo>
                    <a:pt x="40576" y="418884"/>
                  </a:lnTo>
                  <a:lnTo>
                    <a:pt x="35166" y="421551"/>
                  </a:lnTo>
                  <a:lnTo>
                    <a:pt x="6045" y="507669"/>
                  </a:lnTo>
                  <a:lnTo>
                    <a:pt x="4025" y="509435"/>
                  </a:lnTo>
                  <a:lnTo>
                    <a:pt x="3657" y="514743"/>
                  </a:lnTo>
                  <a:lnTo>
                    <a:pt x="0" y="525576"/>
                  </a:lnTo>
                  <a:lnTo>
                    <a:pt x="11226" y="523430"/>
                  </a:lnTo>
                  <a:lnTo>
                    <a:pt x="16535" y="523798"/>
                  </a:lnTo>
                  <a:lnTo>
                    <a:pt x="18567" y="522033"/>
                  </a:lnTo>
                  <a:lnTo>
                    <a:pt x="107848" y="504990"/>
                  </a:lnTo>
                  <a:lnTo>
                    <a:pt x="111239" y="500011"/>
                  </a:lnTo>
                  <a:lnTo>
                    <a:pt x="109270" y="489673"/>
                  </a:lnTo>
                  <a:lnTo>
                    <a:pt x="104279" y="486283"/>
                  </a:lnTo>
                  <a:lnTo>
                    <a:pt x="47066" y="497205"/>
                  </a:lnTo>
                  <a:lnTo>
                    <a:pt x="601357" y="14363"/>
                  </a:lnTo>
                  <a:lnTo>
                    <a:pt x="601776" y="8343"/>
                  </a:lnTo>
                  <a:close/>
                </a:path>
                <a:path w="1505584" h="525780">
                  <a:moveTo>
                    <a:pt x="1505572" y="525576"/>
                  </a:moveTo>
                  <a:lnTo>
                    <a:pt x="1504962" y="523798"/>
                  </a:lnTo>
                  <a:lnTo>
                    <a:pt x="1504848" y="523430"/>
                  </a:lnTo>
                  <a:lnTo>
                    <a:pt x="1501902" y="514743"/>
                  </a:lnTo>
                  <a:lnTo>
                    <a:pt x="1501533" y="509435"/>
                  </a:lnTo>
                  <a:lnTo>
                    <a:pt x="1499514" y="507669"/>
                  </a:lnTo>
                  <a:lnTo>
                    <a:pt x="1470393" y="421551"/>
                  </a:lnTo>
                  <a:lnTo>
                    <a:pt x="1464983" y="418884"/>
                  </a:lnTo>
                  <a:lnTo>
                    <a:pt x="1455026" y="422249"/>
                  </a:lnTo>
                  <a:lnTo>
                    <a:pt x="1452346" y="427659"/>
                  </a:lnTo>
                  <a:lnTo>
                    <a:pt x="1471002" y="482841"/>
                  </a:lnTo>
                  <a:lnTo>
                    <a:pt x="916711" y="0"/>
                  </a:lnTo>
                  <a:lnTo>
                    <a:pt x="910704" y="406"/>
                  </a:lnTo>
                  <a:lnTo>
                    <a:pt x="903795" y="8343"/>
                  </a:lnTo>
                  <a:lnTo>
                    <a:pt x="904201" y="14363"/>
                  </a:lnTo>
                  <a:lnTo>
                    <a:pt x="1458493" y="497205"/>
                  </a:lnTo>
                  <a:lnTo>
                    <a:pt x="1401279" y="486283"/>
                  </a:lnTo>
                  <a:lnTo>
                    <a:pt x="1396288" y="489673"/>
                  </a:lnTo>
                  <a:lnTo>
                    <a:pt x="1394320" y="500011"/>
                  </a:lnTo>
                  <a:lnTo>
                    <a:pt x="1397711" y="504990"/>
                  </a:lnTo>
                  <a:lnTo>
                    <a:pt x="1487004" y="522033"/>
                  </a:lnTo>
                  <a:lnTo>
                    <a:pt x="1489024" y="523798"/>
                  </a:lnTo>
                  <a:lnTo>
                    <a:pt x="1494320" y="523443"/>
                  </a:lnTo>
                  <a:lnTo>
                    <a:pt x="1505572" y="52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5655" y="2663951"/>
              <a:ext cx="569976" cy="566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3944" y="2694431"/>
              <a:ext cx="536448" cy="5821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2864" y="2693657"/>
              <a:ext cx="457200" cy="4572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972864" y="269365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42796" y="3073031"/>
              <a:ext cx="1096645" cy="526415"/>
            </a:xfrm>
            <a:custGeom>
              <a:avLst/>
              <a:gdLst/>
              <a:ahLst/>
              <a:cxnLst/>
              <a:rect l="l" t="t" r="r" b="b"/>
              <a:pathLst>
                <a:path w="1096645" h="526414">
                  <a:moveTo>
                    <a:pt x="307898" y="11061"/>
                  </a:moveTo>
                  <a:lnTo>
                    <a:pt x="306324" y="5232"/>
                  </a:lnTo>
                  <a:lnTo>
                    <a:pt x="297192" y="0"/>
                  </a:lnTo>
                  <a:lnTo>
                    <a:pt x="291376" y="1574"/>
                  </a:lnTo>
                  <a:lnTo>
                    <a:pt x="20129" y="474129"/>
                  </a:lnTo>
                  <a:lnTo>
                    <a:pt x="19761" y="421284"/>
                  </a:lnTo>
                  <a:lnTo>
                    <a:pt x="19723" y="415886"/>
                  </a:lnTo>
                  <a:lnTo>
                    <a:pt x="15506" y="411721"/>
                  </a:lnTo>
                  <a:lnTo>
                    <a:pt x="4902" y="411721"/>
                  </a:lnTo>
                  <a:lnTo>
                    <a:pt x="800" y="415886"/>
                  </a:lnTo>
                  <a:lnTo>
                    <a:pt x="711" y="421284"/>
                  </a:lnTo>
                  <a:lnTo>
                    <a:pt x="939" y="454596"/>
                  </a:lnTo>
                  <a:lnTo>
                    <a:pt x="1054" y="471106"/>
                  </a:lnTo>
                  <a:lnTo>
                    <a:pt x="1143" y="483616"/>
                  </a:lnTo>
                  <a:lnTo>
                    <a:pt x="1206" y="493039"/>
                  </a:lnTo>
                  <a:lnTo>
                    <a:pt x="1308" y="506920"/>
                  </a:lnTo>
                  <a:lnTo>
                    <a:pt x="0" y="509358"/>
                  </a:lnTo>
                  <a:lnTo>
                    <a:pt x="1358" y="514375"/>
                  </a:lnTo>
                  <a:lnTo>
                    <a:pt x="1435" y="525830"/>
                  </a:lnTo>
                  <a:lnTo>
                    <a:pt x="11036" y="520306"/>
                  </a:lnTo>
                  <a:lnTo>
                    <a:pt x="11366" y="520115"/>
                  </a:lnTo>
                  <a:lnTo>
                    <a:pt x="16497" y="518731"/>
                  </a:lnTo>
                  <a:lnTo>
                    <a:pt x="17830" y="516407"/>
                  </a:lnTo>
                  <a:lnTo>
                    <a:pt x="96647" y="471106"/>
                  </a:lnTo>
                  <a:lnTo>
                    <a:pt x="98221" y="465289"/>
                  </a:lnTo>
                  <a:lnTo>
                    <a:pt x="92976" y="456158"/>
                  </a:lnTo>
                  <a:lnTo>
                    <a:pt x="87147" y="454596"/>
                  </a:lnTo>
                  <a:lnTo>
                    <a:pt x="36652" y="483616"/>
                  </a:lnTo>
                  <a:lnTo>
                    <a:pt x="307898" y="11061"/>
                  </a:lnTo>
                  <a:close/>
                </a:path>
                <a:path w="1096645" h="526414">
                  <a:moveTo>
                    <a:pt x="1096429" y="525818"/>
                  </a:moveTo>
                  <a:lnTo>
                    <a:pt x="1095692" y="522503"/>
                  </a:lnTo>
                  <a:lnTo>
                    <a:pt x="1093952" y="514654"/>
                  </a:lnTo>
                  <a:lnTo>
                    <a:pt x="1094155" y="509333"/>
                  </a:lnTo>
                  <a:lnTo>
                    <a:pt x="1092339" y="507365"/>
                  </a:lnTo>
                  <a:lnTo>
                    <a:pt x="1072654" y="418617"/>
                  </a:lnTo>
                  <a:lnTo>
                    <a:pt x="1067574" y="415378"/>
                  </a:lnTo>
                  <a:lnTo>
                    <a:pt x="1057300" y="417652"/>
                  </a:lnTo>
                  <a:lnTo>
                    <a:pt x="1054061" y="422744"/>
                  </a:lnTo>
                  <a:lnTo>
                    <a:pt x="1066673" y="479602"/>
                  </a:lnTo>
                  <a:lnTo>
                    <a:pt x="623735" y="546"/>
                  </a:lnTo>
                  <a:lnTo>
                    <a:pt x="617702" y="317"/>
                  </a:lnTo>
                  <a:lnTo>
                    <a:pt x="609981" y="7454"/>
                  </a:lnTo>
                  <a:lnTo>
                    <a:pt x="609739" y="13474"/>
                  </a:lnTo>
                  <a:lnTo>
                    <a:pt x="1052677" y="492531"/>
                  </a:lnTo>
                  <a:lnTo>
                    <a:pt x="996975" y="475526"/>
                  </a:lnTo>
                  <a:lnTo>
                    <a:pt x="991654" y="478358"/>
                  </a:lnTo>
                  <a:lnTo>
                    <a:pt x="988580" y="488416"/>
                  </a:lnTo>
                  <a:lnTo>
                    <a:pt x="991412" y="493737"/>
                  </a:lnTo>
                  <a:lnTo>
                    <a:pt x="1078344" y="520293"/>
                  </a:lnTo>
                  <a:lnTo>
                    <a:pt x="1080173" y="522274"/>
                  </a:lnTo>
                  <a:lnTo>
                    <a:pt x="1085481" y="522478"/>
                  </a:lnTo>
                  <a:lnTo>
                    <a:pt x="1086192" y="522503"/>
                  </a:lnTo>
                  <a:lnTo>
                    <a:pt x="1085583" y="522503"/>
                  </a:lnTo>
                  <a:lnTo>
                    <a:pt x="1096429" y="525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8400" y="2743199"/>
              <a:ext cx="569976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8880" y="2773679"/>
              <a:ext cx="512064" cy="5821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710" y="2773465"/>
              <a:ext cx="457200" cy="457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05710" y="27734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451760" y="28524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49111" y="3152846"/>
            <a:ext cx="2018030" cy="1898014"/>
            <a:chOff x="5849111" y="3152846"/>
            <a:chExt cx="2018030" cy="1898014"/>
          </a:xfrm>
        </p:grpSpPr>
        <p:sp>
          <p:nvSpPr>
            <p:cNvPr id="31" name="object 31"/>
            <p:cNvSpPr/>
            <p:nvPr/>
          </p:nvSpPr>
          <p:spPr>
            <a:xfrm>
              <a:off x="6163339" y="3152846"/>
              <a:ext cx="220345" cy="428625"/>
            </a:xfrm>
            <a:custGeom>
              <a:avLst/>
              <a:gdLst/>
              <a:ahLst/>
              <a:cxnLst/>
              <a:rect l="l" t="t" r="r" b="b"/>
              <a:pathLst>
                <a:path w="220345" h="428625">
                  <a:moveTo>
                    <a:pt x="7920" y="417187"/>
                  </a:moveTo>
                  <a:lnTo>
                    <a:pt x="8841" y="428593"/>
                  </a:lnTo>
                  <a:lnTo>
                    <a:pt x="17965" y="422414"/>
                  </a:lnTo>
                  <a:lnTo>
                    <a:pt x="17641" y="422414"/>
                  </a:lnTo>
                  <a:lnTo>
                    <a:pt x="8157" y="417861"/>
                  </a:lnTo>
                  <a:lnTo>
                    <a:pt x="7920" y="417187"/>
                  </a:lnTo>
                  <a:close/>
                </a:path>
                <a:path w="220345" h="428625">
                  <a:moveTo>
                    <a:pt x="23677" y="375665"/>
                  </a:moveTo>
                  <a:lnTo>
                    <a:pt x="7319" y="409750"/>
                  </a:lnTo>
                  <a:lnTo>
                    <a:pt x="7920" y="417187"/>
                  </a:lnTo>
                  <a:lnTo>
                    <a:pt x="8157" y="417861"/>
                  </a:lnTo>
                  <a:lnTo>
                    <a:pt x="17641" y="422414"/>
                  </a:lnTo>
                  <a:lnTo>
                    <a:pt x="18315" y="422177"/>
                  </a:lnTo>
                  <a:lnTo>
                    <a:pt x="24494" y="417993"/>
                  </a:lnTo>
                  <a:lnTo>
                    <a:pt x="27954" y="410784"/>
                  </a:lnTo>
                  <a:lnTo>
                    <a:pt x="26515" y="410784"/>
                  </a:lnTo>
                  <a:lnTo>
                    <a:pt x="11680" y="403664"/>
                  </a:lnTo>
                  <a:lnTo>
                    <a:pt x="25200" y="394508"/>
                  </a:lnTo>
                  <a:lnTo>
                    <a:pt x="23677" y="375665"/>
                  </a:lnTo>
                  <a:close/>
                </a:path>
                <a:path w="220345" h="428625">
                  <a:moveTo>
                    <a:pt x="18315" y="422177"/>
                  </a:moveTo>
                  <a:lnTo>
                    <a:pt x="17641" y="422414"/>
                  </a:lnTo>
                  <a:lnTo>
                    <a:pt x="17965" y="422414"/>
                  </a:lnTo>
                  <a:lnTo>
                    <a:pt x="18315" y="422177"/>
                  </a:lnTo>
                  <a:close/>
                </a:path>
                <a:path w="220345" h="428625">
                  <a:moveTo>
                    <a:pt x="24494" y="417993"/>
                  </a:moveTo>
                  <a:lnTo>
                    <a:pt x="18315" y="422177"/>
                  </a:lnTo>
                  <a:lnTo>
                    <a:pt x="23332" y="420414"/>
                  </a:lnTo>
                  <a:lnTo>
                    <a:pt x="24494" y="417993"/>
                  </a:lnTo>
                  <a:close/>
                </a:path>
                <a:path w="220345" h="428625">
                  <a:moveTo>
                    <a:pt x="89080" y="351250"/>
                  </a:moveTo>
                  <a:lnTo>
                    <a:pt x="40852" y="383909"/>
                  </a:lnTo>
                  <a:lnTo>
                    <a:pt x="24557" y="417861"/>
                  </a:lnTo>
                  <a:lnTo>
                    <a:pt x="24494" y="417993"/>
                  </a:lnTo>
                  <a:lnTo>
                    <a:pt x="99761" y="367023"/>
                  </a:lnTo>
                  <a:lnTo>
                    <a:pt x="100901" y="361101"/>
                  </a:lnTo>
                  <a:lnTo>
                    <a:pt x="95002" y="352389"/>
                  </a:lnTo>
                  <a:lnTo>
                    <a:pt x="89080" y="351250"/>
                  </a:lnTo>
                  <a:close/>
                </a:path>
                <a:path w="220345" h="428625">
                  <a:moveTo>
                    <a:pt x="7319" y="409750"/>
                  </a:moveTo>
                  <a:lnTo>
                    <a:pt x="6156" y="412172"/>
                  </a:lnTo>
                  <a:lnTo>
                    <a:pt x="7920" y="417187"/>
                  </a:lnTo>
                  <a:lnTo>
                    <a:pt x="7515" y="412172"/>
                  </a:lnTo>
                  <a:lnTo>
                    <a:pt x="7402" y="410784"/>
                  </a:lnTo>
                  <a:lnTo>
                    <a:pt x="7319" y="409750"/>
                  </a:lnTo>
                  <a:close/>
                </a:path>
                <a:path w="220345" h="428625">
                  <a:moveTo>
                    <a:pt x="25200" y="394508"/>
                  </a:moveTo>
                  <a:lnTo>
                    <a:pt x="11680" y="403664"/>
                  </a:lnTo>
                  <a:lnTo>
                    <a:pt x="26515" y="410784"/>
                  </a:lnTo>
                  <a:lnTo>
                    <a:pt x="25200" y="394508"/>
                  </a:lnTo>
                  <a:close/>
                </a:path>
                <a:path w="220345" h="428625">
                  <a:moveTo>
                    <a:pt x="40852" y="383909"/>
                  </a:moveTo>
                  <a:lnTo>
                    <a:pt x="25200" y="394508"/>
                  </a:lnTo>
                  <a:lnTo>
                    <a:pt x="26431" y="409750"/>
                  </a:lnTo>
                  <a:lnTo>
                    <a:pt x="26515" y="410784"/>
                  </a:lnTo>
                  <a:lnTo>
                    <a:pt x="27954" y="410784"/>
                  </a:lnTo>
                  <a:lnTo>
                    <a:pt x="40852" y="383909"/>
                  </a:lnTo>
                  <a:close/>
                </a:path>
                <a:path w="220345" h="428625">
                  <a:moveTo>
                    <a:pt x="14394" y="313702"/>
                  </a:moveTo>
                  <a:lnTo>
                    <a:pt x="3907" y="314549"/>
                  </a:lnTo>
                  <a:lnTo>
                    <a:pt x="0" y="319144"/>
                  </a:lnTo>
                  <a:lnTo>
                    <a:pt x="7319" y="409750"/>
                  </a:lnTo>
                  <a:lnTo>
                    <a:pt x="23677" y="375665"/>
                  </a:lnTo>
                  <a:lnTo>
                    <a:pt x="19111" y="319144"/>
                  </a:lnTo>
                  <a:lnTo>
                    <a:pt x="18987" y="317610"/>
                  </a:lnTo>
                  <a:lnTo>
                    <a:pt x="14394" y="313702"/>
                  </a:lnTo>
                  <a:close/>
                </a:path>
                <a:path w="220345" h="428625">
                  <a:moveTo>
                    <a:pt x="208704" y="0"/>
                  </a:moveTo>
                  <a:lnTo>
                    <a:pt x="203014" y="2000"/>
                  </a:lnTo>
                  <a:lnTo>
                    <a:pt x="23677" y="375665"/>
                  </a:lnTo>
                  <a:lnTo>
                    <a:pt x="25200" y="394508"/>
                  </a:lnTo>
                  <a:lnTo>
                    <a:pt x="40852" y="383909"/>
                  </a:lnTo>
                  <a:lnTo>
                    <a:pt x="220188" y="10242"/>
                  </a:lnTo>
                  <a:lnTo>
                    <a:pt x="218189" y="4552"/>
                  </a:lnTo>
                  <a:lnTo>
                    <a:pt x="208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6911" y="4437888"/>
              <a:ext cx="569976" cy="5669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151" y="4468367"/>
              <a:ext cx="539496" cy="5821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3299" y="4467875"/>
              <a:ext cx="457200" cy="457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353300" y="44678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657340" y="3187382"/>
              <a:ext cx="858519" cy="1273810"/>
            </a:xfrm>
            <a:custGeom>
              <a:avLst/>
              <a:gdLst/>
              <a:ahLst/>
              <a:cxnLst/>
              <a:rect l="l" t="t" r="r" b="b"/>
              <a:pathLst>
                <a:path w="858520" h="1273810">
                  <a:moveTo>
                    <a:pt x="257797" y="392684"/>
                  </a:moveTo>
                  <a:lnTo>
                    <a:pt x="256387" y="390398"/>
                  </a:lnTo>
                  <a:lnTo>
                    <a:pt x="254254" y="304787"/>
                  </a:lnTo>
                  <a:lnTo>
                    <a:pt x="254127" y="299999"/>
                  </a:lnTo>
                  <a:lnTo>
                    <a:pt x="254114" y="299529"/>
                  </a:lnTo>
                  <a:lnTo>
                    <a:pt x="249745" y="295376"/>
                  </a:lnTo>
                  <a:lnTo>
                    <a:pt x="239229" y="295630"/>
                  </a:lnTo>
                  <a:lnTo>
                    <a:pt x="235077" y="299999"/>
                  </a:lnTo>
                  <a:lnTo>
                    <a:pt x="236512" y="357657"/>
                  </a:lnTo>
                  <a:lnTo>
                    <a:pt x="236524" y="358228"/>
                  </a:lnTo>
                  <a:lnTo>
                    <a:pt x="16217" y="1384"/>
                  </a:lnTo>
                  <a:lnTo>
                    <a:pt x="10350" y="0"/>
                  </a:lnTo>
                  <a:lnTo>
                    <a:pt x="1397" y="5524"/>
                  </a:lnTo>
                  <a:lnTo>
                    <a:pt x="0" y="11391"/>
                  </a:lnTo>
                  <a:lnTo>
                    <a:pt x="220319" y="368236"/>
                  </a:lnTo>
                  <a:lnTo>
                    <a:pt x="168922" y="340842"/>
                  </a:lnTo>
                  <a:lnTo>
                    <a:pt x="163144" y="342607"/>
                  </a:lnTo>
                  <a:lnTo>
                    <a:pt x="158203" y="351891"/>
                  </a:lnTo>
                  <a:lnTo>
                    <a:pt x="159956" y="357657"/>
                  </a:lnTo>
                  <a:lnTo>
                    <a:pt x="240182" y="400405"/>
                  </a:lnTo>
                  <a:lnTo>
                    <a:pt x="241592" y="402691"/>
                  </a:lnTo>
                  <a:lnTo>
                    <a:pt x="246773" y="403923"/>
                  </a:lnTo>
                  <a:lnTo>
                    <a:pt x="256870" y="409295"/>
                  </a:lnTo>
                  <a:lnTo>
                    <a:pt x="256730" y="404088"/>
                  </a:lnTo>
                  <a:lnTo>
                    <a:pt x="256641" y="400405"/>
                  </a:lnTo>
                  <a:lnTo>
                    <a:pt x="256578" y="397865"/>
                  </a:lnTo>
                  <a:lnTo>
                    <a:pt x="256413" y="398564"/>
                  </a:lnTo>
                  <a:lnTo>
                    <a:pt x="256463" y="393458"/>
                  </a:lnTo>
                  <a:lnTo>
                    <a:pt x="256578" y="397865"/>
                  </a:lnTo>
                  <a:lnTo>
                    <a:pt x="257797" y="392684"/>
                  </a:lnTo>
                  <a:close/>
                </a:path>
                <a:path w="858520" h="1273810">
                  <a:moveTo>
                    <a:pt x="858342" y="1273352"/>
                  </a:moveTo>
                  <a:lnTo>
                    <a:pt x="857681" y="1269631"/>
                  </a:lnTo>
                  <a:lnTo>
                    <a:pt x="856322" y="1262087"/>
                  </a:lnTo>
                  <a:lnTo>
                    <a:pt x="856754" y="1256792"/>
                  </a:lnTo>
                  <a:lnTo>
                    <a:pt x="855002" y="1254747"/>
                  </a:lnTo>
                  <a:lnTo>
                    <a:pt x="838949" y="1165275"/>
                  </a:lnTo>
                  <a:lnTo>
                    <a:pt x="833996" y="1161834"/>
                  </a:lnTo>
                  <a:lnTo>
                    <a:pt x="823645" y="1163688"/>
                  </a:lnTo>
                  <a:lnTo>
                    <a:pt x="820204" y="1168641"/>
                  </a:lnTo>
                  <a:lnTo>
                    <a:pt x="830491" y="1225969"/>
                  </a:lnTo>
                  <a:lnTo>
                    <a:pt x="423443" y="748233"/>
                  </a:lnTo>
                  <a:lnTo>
                    <a:pt x="417436" y="747750"/>
                  </a:lnTo>
                  <a:lnTo>
                    <a:pt x="409422" y="754570"/>
                  </a:lnTo>
                  <a:lnTo>
                    <a:pt x="408952" y="760577"/>
                  </a:lnTo>
                  <a:lnTo>
                    <a:pt x="815987" y="1238326"/>
                  </a:lnTo>
                  <a:lnTo>
                    <a:pt x="761022" y="1219060"/>
                  </a:lnTo>
                  <a:lnTo>
                    <a:pt x="755586" y="1221676"/>
                  </a:lnTo>
                  <a:lnTo>
                    <a:pt x="752106" y="1231607"/>
                  </a:lnTo>
                  <a:lnTo>
                    <a:pt x="754722" y="1237043"/>
                  </a:lnTo>
                  <a:lnTo>
                    <a:pt x="840511" y="1267104"/>
                  </a:lnTo>
                  <a:lnTo>
                    <a:pt x="842251" y="1269149"/>
                  </a:lnTo>
                  <a:lnTo>
                    <a:pt x="847547" y="1269580"/>
                  </a:lnTo>
                  <a:lnTo>
                    <a:pt x="848258" y="1269631"/>
                  </a:lnTo>
                  <a:lnTo>
                    <a:pt x="847712" y="1269631"/>
                  </a:lnTo>
                  <a:lnTo>
                    <a:pt x="858342" y="1273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49111" y="3550920"/>
              <a:ext cx="646176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07023" y="3535679"/>
              <a:ext cx="530351" cy="6492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05500" y="3581400"/>
              <a:ext cx="533400" cy="4572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905499" y="35814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048375" y="3598164"/>
            <a:ext cx="24892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71755">
              <a:lnSpc>
                <a:spcPts val="1535"/>
              </a:lnSpc>
            </a:pPr>
            <a:r>
              <a:rPr sz="1400" spc="-50" dirty="0">
                <a:latin typeface="Arial" panose="020B0604020202020204"/>
                <a:cs typeface="Arial" panose="020B0604020202020204"/>
              </a:rPr>
              <a:t>+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92517" y="2361691"/>
            <a:ext cx="92011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488935" y="3535679"/>
            <a:ext cx="643255" cy="649605"/>
            <a:chOff x="7488935" y="3535679"/>
            <a:chExt cx="643255" cy="649605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8935" y="3550919"/>
              <a:ext cx="643127" cy="5699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3799" y="3535679"/>
              <a:ext cx="533400" cy="64922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3800" y="3581400"/>
              <a:ext cx="533400" cy="4572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543799" y="35813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7686675" y="3598164"/>
            <a:ext cx="24892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71755">
              <a:lnSpc>
                <a:spcPts val="1535"/>
              </a:lnSpc>
            </a:pPr>
            <a:r>
              <a:rPr sz="1400" spc="-50" dirty="0">
                <a:latin typeface="Arial" panose="020B0604020202020204"/>
                <a:cs typeface="Arial" panose="020B0604020202020204"/>
              </a:rPr>
              <a:t>+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555735" y="3535679"/>
            <a:ext cx="598170" cy="649605"/>
            <a:chOff x="8555735" y="3535679"/>
            <a:chExt cx="598170" cy="649605"/>
          </a:xfrm>
        </p:grpSpPr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5735" y="3550919"/>
              <a:ext cx="588264" cy="5699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0599" y="3535679"/>
              <a:ext cx="533400" cy="64922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0599" y="3581400"/>
              <a:ext cx="533400" cy="457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610599" y="35813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8766175" y="3598164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28087" y="3774948"/>
            <a:ext cx="99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" panose="020B0604020202020204"/>
                <a:cs typeface="Arial" panose="020B0604020202020204"/>
              </a:rPr>
              <a:t>–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01940" y="2715259"/>
            <a:ext cx="860425" cy="69024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555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C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455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(3)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9897" y="3367158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baseline="-1500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(1)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82276" y="6507479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baseline="-1500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(2)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87589" y="1526540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baseline="-1500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(3)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118880" y="6550033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baseline="-15000" dirty="0" smtClean="0">
                <a:latin typeface="Arial" panose="020B0604020202020204"/>
                <a:cs typeface="Arial" panose="020B0604020202020204"/>
              </a:rPr>
              <a:t>V</a:t>
            </a:r>
            <a:r>
              <a:rPr sz="1200" b="1" spc="-20" dirty="0" smtClean="0">
                <a:latin typeface="Arial" panose="020B0604020202020204"/>
                <a:cs typeface="Arial" panose="020B0604020202020204"/>
              </a:rPr>
              <a:t>(4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041135" y="3976255"/>
            <a:ext cx="722630" cy="1047115"/>
            <a:chOff x="6041135" y="3976255"/>
            <a:chExt cx="722630" cy="1047115"/>
          </a:xfrm>
        </p:grpSpPr>
        <p:sp>
          <p:nvSpPr>
            <p:cNvPr id="62" name="object 62"/>
            <p:cNvSpPr/>
            <p:nvPr/>
          </p:nvSpPr>
          <p:spPr>
            <a:xfrm>
              <a:off x="6372636" y="3976255"/>
              <a:ext cx="391160" cy="443865"/>
            </a:xfrm>
            <a:custGeom>
              <a:avLst/>
              <a:gdLst/>
              <a:ahLst/>
              <a:cxnLst/>
              <a:rect l="l" t="t" r="r" b="b"/>
              <a:pathLst>
                <a:path w="391159" h="443864">
                  <a:moveTo>
                    <a:pt x="2188" y="432141"/>
                  </a:moveTo>
                  <a:lnTo>
                    <a:pt x="0" y="443377"/>
                  </a:lnTo>
                  <a:lnTo>
                    <a:pt x="10722" y="439797"/>
                  </a:lnTo>
                  <a:lnTo>
                    <a:pt x="10142" y="439797"/>
                  </a:lnTo>
                  <a:lnTo>
                    <a:pt x="2235" y="432856"/>
                  </a:lnTo>
                  <a:lnTo>
                    <a:pt x="2188" y="432141"/>
                  </a:lnTo>
                  <a:close/>
                </a:path>
                <a:path w="391159" h="443864">
                  <a:moveTo>
                    <a:pt x="28556" y="396409"/>
                  </a:moveTo>
                  <a:lnTo>
                    <a:pt x="3614" y="424821"/>
                  </a:lnTo>
                  <a:lnTo>
                    <a:pt x="2188" y="432141"/>
                  </a:lnTo>
                  <a:lnTo>
                    <a:pt x="2235" y="432856"/>
                  </a:lnTo>
                  <a:lnTo>
                    <a:pt x="10142" y="439797"/>
                  </a:lnTo>
                  <a:lnTo>
                    <a:pt x="10722" y="439797"/>
                  </a:lnTo>
                  <a:lnTo>
                    <a:pt x="17930" y="437390"/>
                  </a:lnTo>
                  <a:lnTo>
                    <a:pt x="23547" y="430992"/>
                  </a:lnTo>
                  <a:lnTo>
                    <a:pt x="21819" y="430992"/>
                  </a:lnTo>
                  <a:lnTo>
                    <a:pt x="9453" y="420136"/>
                  </a:lnTo>
                  <a:lnTo>
                    <a:pt x="24942" y="414964"/>
                  </a:lnTo>
                  <a:lnTo>
                    <a:pt x="28556" y="396409"/>
                  </a:lnTo>
                  <a:close/>
                </a:path>
                <a:path w="391159" h="443864">
                  <a:moveTo>
                    <a:pt x="17930" y="437390"/>
                  </a:moveTo>
                  <a:lnTo>
                    <a:pt x="10722" y="439797"/>
                  </a:lnTo>
                  <a:lnTo>
                    <a:pt x="10142" y="439797"/>
                  </a:lnTo>
                  <a:lnTo>
                    <a:pt x="16160" y="439406"/>
                  </a:lnTo>
                  <a:lnTo>
                    <a:pt x="17930" y="437390"/>
                  </a:lnTo>
                  <a:close/>
                </a:path>
                <a:path w="391159" h="443864">
                  <a:moveTo>
                    <a:pt x="98120" y="390531"/>
                  </a:moveTo>
                  <a:lnTo>
                    <a:pt x="42873" y="408977"/>
                  </a:lnTo>
                  <a:lnTo>
                    <a:pt x="17930" y="437390"/>
                  </a:lnTo>
                  <a:lnTo>
                    <a:pt x="104152" y="408600"/>
                  </a:lnTo>
                  <a:lnTo>
                    <a:pt x="106847" y="403205"/>
                  </a:lnTo>
                  <a:lnTo>
                    <a:pt x="103515" y="393226"/>
                  </a:lnTo>
                  <a:lnTo>
                    <a:pt x="98120" y="390531"/>
                  </a:lnTo>
                  <a:close/>
                </a:path>
                <a:path w="391159" h="443864">
                  <a:moveTo>
                    <a:pt x="3614" y="424821"/>
                  </a:moveTo>
                  <a:lnTo>
                    <a:pt x="1844" y="426838"/>
                  </a:lnTo>
                  <a:lnTo>
                    <a:pt x="2114" y="430992"/>
                  </a:lnTo>
                  <a:lnTo>
                    <a:pt x="2188" y="432141"/>
                  </a:lnTo>
                  <a:lnTo>
                    <a:pt x="3614" y="424821"/>
                  </a:lnTo>
                  <a:close/>
                </a:path>
                <a:path w="391159" h="443864">
                  <a:moveTo>
                    <a:pt x="24942" y="414964"/>
                  </a:moveTo>
                  <a:lnTo>
                    <a:pt x="9453" y="420136"/>
                  </a:lnTo>
                  <a:lnTo>
                    <a:pt x="21819" y="430992"/>
                  </a:lnTo>
                  <a:lnTo>
                    <a:pt x="24942" y="414964"/>
                  </a:lnTo>
                  <a:close/>
                </a:path>
                <a:path w="391159" h="443864">
                  <a:moveTo>
                    <a:pt x="42873" y="408977"/>
                  </a:moveTo>
                  <a:lnTo>
                    <a:pt x="24942" y="414964"/>
                  </a:lnTo>
                  <a:lnTo>
                    <a:pt x="21819" y="430992"/>
                  </a:lnTo>
                  <a:lnTo>
                    <a:pt x="23547" y="430992"/>
                  </a:lnTo>
                  <a:lnTo>
                    <a:pt x="42873" y="408977"/>
                  </a:lnTo>
                  <a:close/>
                </a:path>
                <a:path w="391159" h="443864">
                  <a:moveTo>
                    <a:pt x="25996" y="332226"/>
                  </a:moveTo>
                  <a:lnTo>
                    <a:pt x="20995" y="335597"/>
                  </a:lnTo>
                  <a:lnTo>
                    <a:pt x="3614" y="424821"/>
                  </a:lnTo>
                  <a:lnTo>
                    <a:pt x="28556" y="396409"/>
                  </a:lnTo>
                  <a:lnTo>
                    <a:pt x="39693" y="339239"/>
                  </a:lnTo>
                  <a:lnTo>
                    <a:pt x="36323" y="334238"/>
                  </a:lnTo>
                  <a:lnTo>
                    <a:pt x="25996" y="332226"/>
                  </a:lnTo>
                  <a:close/>
                </a:path>
                <a:path w="391159" h="443864">
                  <a:moveTo>
                    <a:pt x="382236" y="0"/>
                  </a:moveTo>
                  <a:lnTo>
                    <a:pt x="376219" y="391"/>
                  </a:lnTo>
                  <a:lnTo>
                    <a:pt x="28556" y="396409"/>
                  </a:lnTo>
                  <a:lnTo>
                    <a:pt x="24942" y="414964"/>
                  </a:lnTo>
                  <a:lnTo>
                    <a:pt x="42873" y="408977"/>
                  </a:lnTo>
                  <a:lnTo>
                    <a:pt x="390535" y="12959"/>
                  </a:lnTo>
                  <a:lnTo>
                    <a:pt x="390143" y="6940"/>
                  </a:lnTo>
                  <a:lnTo>
                    <a:pt x="382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41135" y="4389120"/>
              <a:ext cx="643128" cy="56997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95999" y="4373880"/>
              <a:ext cx="533400" cy="6492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6000" y="4419600"/>
              <a:ext cx="533400" cy="4572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095999" y="44196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251575" y="4436364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13487" y="4613148"/>
            <a:ext cx="99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" panose="020B0604020202020204"/>
                <a:cs typeface="Arial" panose="020B0604020202020204"/>
              </a:rPr>
              <a:t>–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754368" y="5318759"/>
            <a:ext cx="646430" cy="649605"/>
            <a:chOff x="6754368" y="5318759"/>
            <a:chExt cx="646430" cy="649605"/>
          </a:xfrm>
        </p:grpSpPr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54368" y="5333999"/>
              <a:ext cx="646176" cy="56997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2280" y="5318759"/>
              <a:ext cx="530351" cy="6492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0256" y="5365469"/>
              <a:ext cx="533400" cy="45719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810255" y="536546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6953129" y="5381244"/>
            <a:ext cx="24892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50"/>
              </a:lnSpc>
              <a:spcBef>
                <a:spcPts val="100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71755">
              <a:lnSpc>
                <a:spcPts val="1550"/>
              </a:lnSpc>
            </a:pPr>
            <a:r>
              <a:rPr sz="1400" spc="-50" dirty="0">
                <a:latin typeface="Arial" panose="020B0604020202020204"/>
                <a:cs typeface="Arial" panose="020B0604020202020204"/>
              </a:rPr>
              <a:t>+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885176" y="5327903"/>
            <a:ext cx="646430" cy="646430"/>
            <a:chOff x="7885176" y="5327903"/>
            <a:chExt cx="646430" cy="646430"/>
          </a:xfrm>
        </p:grpSpPr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5176" y="5340095"/>
              <a:ext cx="646176" cy="56997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0040" y="5327903"/>
              <a:ext cx="533400" cy="64617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0414" y="5372167"/>
              <a:ext cx="533400" cy="45719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940414" y="5372167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8157902" y="5567172"/>
            <a:ext cx="99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" panose="020B0604020202020204"/>
                <a:cs typeface="Arial" panose="020B0604020202020204"/>
              </a:rPr>
              <a:t>–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732965" y="4847540"/>
            <a:ext cx="474345" cy="518159"/>
          </a:xfrm>
          <a:custGeom>
            <a:avLst/>
            <a:gdLst/>
            <a:ahLst/>
            <a:cxnLst/>
            <a:rect l="l" t="t" r="r" b="b"/>
            <a:pathLst>
              <a:path w="474345" h="518160">
                <a:moveTo>
                  <a:pt x="430624" y="484192"/>
                </a:moveTo>
                <a:lnTo>
                  <a:pt x="456132" y="512096"/>
                </a:lnTo>
                <a:lnTo>
                  <a:pt x="474179" y="517721"/>
                </a:lnTo>
                <a:lnTo>
                  <a:pt x="473452" y="514348"/>
                </a:lnTo>
                <a:lnTo>
                  <a:pt x="463969" y="514348"/>
                </a:lnTo>
                <a:lnTo>
                  <a:pt x="471733" y="507249"/>
                </a:lnTo>
                <a:lnTo>
                  <a:pt x="471765" y="506534"/>
                </a:lnTo>
                <a:lnTo>
                  <a:pt x="471603" y="505778"/>
                </a:lnTo>
                <a:lnTo>
                  <a:pt x="452114" y="505778"/>
                </a:lnTo>
                <a:lnTo>
                  <a:pt x="448671" y="489817"/>
                </a:lnTo>
                <a:lnTo>
                  <a:pt x="430624" y="484192"/>
                </a:lnTo>
                <a:close/>
              </a:path>
              <a:path w="474345" h="518160">
                <a:moveTo>
                  <a:pt x="456132" y="512096"/>
                </a:moveTo>
                <a:lnTo>
                  <a:pt x="457944" y="514078"/>
                </a:lnTo>
                <a:lnTo>
                  <a:pt x="463969" y="514348"/>
                </a:lnTo>
                <a:lnTo>
                  <a:pt x="463358" y="514348"/>
                </a:lnTo>
                <a:lnTo>
                  <a:pt x="456132" y="512096"/>
                </a:lnTo>
                <a:close/>
              </a:path>
              <a:path w="474345" h="518160">
                <a:moveTo>
                  <a:pt x="471765" y="506534"/>
                </a:moveTo>
                <a:lnTo>
                  <a:pt x="471733" y="507249"/>
                </a:lnTo>
                <a:lnTo>
                  <a:pt x="463969" y="514348"/>
                </a:lnTo>
                <a:lnTo>
                  <a:pt x="473452" y="514348"/>
                </a:lnTo>
                <a:lnTo>
                  <a:pt x="471765" y="506534"/>
                </a:lnTo>
                <a:close/>
              </a:path>
              <a:path w="474345" h="518160">
                <a:moveTo>
                  <a:pt x="375017" y="466859"/>
                </a:moveTo>
                <a:lnTo>
                  <a:pt x="369676" y="469662"/>
                </a:lnTo>
                <a:lnTo>
                  <a:pt x="366544" y="479706"/>
                </a:lnTo>
                <a:lnTo>
                  <a:pt x="369347" y="485046"/>
                </a:lnTo>
                <a:lnTo>
                  <a:pt x="456132" y="512096"/>
                </a:lnTo>
                <a:lnTo>
                  <a:pt x="430624" y="484192"/>
                </a:lnTo>
                <a:lnTo>
                  <a:pt x="375017" y="466859"/>
                </a:lnTo>
                <a:close/>
              </a:path>
              <a:path w="474345" h="518160">
                <a:moveTo>
                  <a:pt x="470192" y="499242"/>
                </a:moveTo>
                <a:lnTo>
                  <a:pt x="471765" y="506534"/>
                </a:lnTo>
                <a:lnTo>
                  <a:pt x="472004" y="501224"/>
                </a:lnTo>
                <a:lnTo>
                  <a:pt x="470192" y="499242"/>
                </a:lnTo>
                <a:close/>
              </a:path>
              <a:path w="474345" h="518160">
                <a:moveTo>
                  <a:pt x="448671" y="489817"/>
                </a:moveTo>
                <a:lnTo>
                  <a:pt x="452114" y="505778"/>
                </a:lnTo>
                <a:lnTo>
                  <a:pt x="464259" y="494676"/>
                </a:lnTo>
                <a:lnTo>
                  <a:pt x="448671" y="489817"/>
                </a:lnTo>
                <a:close/>
              </a:path>
              <a:path w="474345" h="518160">
                <a:moveTo>
                  <a:pt x="444683" y="471338"/>
                </a:moveTo>
                <a:lnTo>
                  <a:pt x="448671" y="489817"/>
                </a:lnTo>
                <a:lnTo>
                  <a:pt x="464259" y="494676"/>
                </a:lnTo>
                <a:lnTo>
                  <a:pt x="452114" y="505778"/>
                </a:lnTo>
                <a:lnTo>
                  <a:pt x="471603" y="505778"/>
                </a:lnTo>
                <a:lnTo>
                  <a:pt x="470192" y="499242"/>
                </a:lnTo>
                <a:lnTo>
                  <a:pt x="444683" y="471338"/>
                </a:lnTo>
                <a:close/>
              </a:path>
              <a:path w="474345" h="518160">
                <a:moveTo>
                  <a:pt x="445952" y="407116"/>
                </a:moveTo>
                <a:lnTo>
                  <a:pt x="435668" y="409334"/>
                </a:lnTo>
                <a:lnTo>
                  <a:pt x="432399" y="414403"/>
                </a:lnTo>
                <a:lnTo>
                  <a:pt x="444683" y="471338"/>
                </a:lnTo>
                <a:lnTo>
                  <a:pt x="470192" y="499242"/>
                </a:lnTo>
                <a:lnTo>
                  <a:pt x="451021" y="410385"/>
                </a:lnTo>
                <a:lnTo>
                  <a:pt x="445952" y="407116"/>
                </a:lnTo>
                <a:close/>
              </a:path>
              <a:path w="474345" h="518160">
                <a:moveTo>
                  <a:pt x="8035" y="0"/>
                </a:moveTo>
                <a:lnTo>
                  <a:pt x="270" y="7098"/>
                </a:lnTo>
                <a:lnTo>
                  <a:pt x="0" y="13122"/>
                </a:lnTo>
                <a:lnTo>
                  <a:pt x="430624" y="484192"/>
                </a:lnTo>
                <a:lnTo>
                  <a:pt x="448671" y="489817"/>
                </a:lnTo>
                <a:lnTo>
                  <a:pt x="444683" y="471338"/>
                </a:lnTo>
                <a:lnTo>
                  <a:pt x="14060" y="270"/>
                </a:lnTo>
                <a:lnTo>
                  <a:pt x="8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7305040" y="4483100"/>
            <a:ext cx="1040130" cy="11461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6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H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5400">
              <a:lnSpc>
                <a:spcPct val="100000"/>
              </a:lnSpc>
              <a:spcBef>
                <a:spcPts val="505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(5)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35"/>
              </a:spcBef>
            </a:pPr>
            <a:endParaRPr sz="1200">
              <a:latin typeface="Arial" panose="020B0604020202020204"/>
              <a:cs typeface="Arial" panose="020B0604020202020204"/>
            </a:endParaRPr>
          </a:p>
          <a:p>
            <a:pPr marR="17780" algn="r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Y=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629400" y="3566159"/>
            <a:ext cx="802005" cy="1803400"/>
            <a:chOff x="6629400" y="3566159"/>
            <a:chExt cx="802005" cy="1803400"/>
          </a:xfrm>
        </p:grpSpPr>
        <p:sp>
          <p:nvSpPr>
            <p:cNvPr id="84" name="object 84"/>
            <p:cNvSpPr/>
            <p:nvPr/>
          </p:nvSpPr>
          <p:spPr>
            <a:xfrm>
              <a:off x="7086058" y="4847268"/>
              <a:ext cx="345440" cy="521970"/>
            </a:xfrm>
            <a:custGeom>
              <a:avLst/>
              <a:gdLst/>
              <a:ahLst/>
              <a:cxnLst/>
              <a:rect l="l" t="t" r="r" b="b"/>
              <a:pathLst>
                <a:path w="345440" h="521970">
                  <a:moveTo>
                    <a:pt x="1092" y="510444"/>
                  </a:moveTo>
                  <a:lnTo>
                    <a:pt x="516" y="521870"/>
                  </a:lnTo>
                  <a:lnTo>
                    <a:pt x="10453" y="516895"/>
                  </a:lnTo>
                  <a:lnTo>
                    <a:pt x="10048" y="516895"/>
                  </a:lnTo>
                  <a:lnTo>
                    <a:pt x="1239" y="511141"/>
                  </a:lnTo>
                  <a:lnTo>
                    <a:pt x="1092" y="510444"/>
                  </a:lnTo>
                  <a:close/>
                </a:path>
                <a:path w="345440" h="521970">
                  <a:moveTo>
                    <a:pt x="22138" y="471335"/>
                  </a:moveTo>
                  <a:lnTo>
                    <a:pt x="1468" y="502990"/>
                  </a:lnTo>
                  <a:lnTo>
                    <a:pt x="1092" y="510444"/>
                  </a:lnTo>
                  <a:lnTo>
                    <a:pt x="1239" y="511141"/>
                  </a:lnTo>
                  <a:lnTo>
                    <a:pt x="10048" y="516895"/>
                  </a:lnTo>
                  <a:lnTo>
                    <a:pt x="10745" y="516748"/>
                  </a:lnTo>
                  <a:lnTo>
                    <a:pt x="17419" y="513406"/>
                  </a:lnTo>
                  <a:lnTo>
                    <a:pt x="21914" y="506522"/>
                  </a:lnTo>
                  <a:lnTo>
                    <a:pt x="20364" y="506522"/>
                  </a:lnTo>
                  <a:lnTo>
                    <a:pt x="6586" y="497526"/>
                  </a:lnTo>
                  <a:lnTo>
                    <a:pt x="21186" y="490214"/>
                  </a:lnTo>
                  <a:lnTo>
                    <a:pt x="22069" y="472704"/>
                  </a:lnTo>
                  <a:lnTo>
                    <a:pt x="22138" y="471335"/>
                  </a:lnTo>
                  <a:close/>
                </a:path>
                <a:path w="345440" h="521970">
                  <a:moveTo>
                    <a:pt x="10745" y="516748"/>
                  </a:moveTo>
                  <a:lnTo>
                    <a:pt x="10048" y="516895"/>
                  </a:lnTo>
                  <a:lnTo>
                    <a:pt x="10453" y="516895"/>
                  </a:lnTo>
                  <a:lnTo>
                    <a:pt x="10745" y="516748"/>
                  </a:lnTo>
                  <a:close/>
                </a:path>
                <a:path w="345440" h="521970">
                  <a:moveTo>
                    <a:pt x="17419" y="513406"/>
                  </a:moveTo>
                  <a:lnTo>
                    <a:pt x="10745" y="516748"/>
                  </a:lnTo>
                  <a:lnTo>
                    <a:pt x="15951" y="515655"/>
                  </a:lnTo>
                  <a:lnTo>
                    <a:pt x="17419" y="513406"/>
                  </a:lnTo>
                  <a:close/>
                </a:path>
                <a:path w="345440" h="521970">
                  <a:moveTo>
                    <a:pt x="90170" y="455669"/>
                  </a:moveTo>
                  <a:lnTo>
                    <a:pt x="38090" y="481749"/>
                  </a:lnTo>
                  <a:lnTo>
                    <a:pt x="17419" y="513406"/>
                  </a:lnTo>
                  <a:lnTo>
                    <a:pt x="98699" y="472704"/>
                  </a:lnTo>
                  <a:lnTo>
                    <a:pt x="100603" y="466981"/>
                  </a:lnTo>
                  <a:lnTo>
                    <a:pt x="95892" y="457573"/>
                  </a:lnTo>
                  <a:lnTo>
                    <a:pt x="90170" y="455669"/>
                  </a:lnTo>
                  <a:close/>
                </a:path>
                <a:path w="345440" h="521970">
                  <a:moveTo>
                    <a:pt x="1468" y="502990"/>
                  </a:moveTo>
                  <a:lnTo>
                    <a:pt x="0" y="505240"/>
                  </a:lnTo>
                  <a:lnTo>
                    <a:pt x="1092" y="510444"/>
                  </a:lnTo>
                  <a:lnTo>
                    <a:pt x="1290" y="506522"/>
                  </a:lnTo>
                  <a:lnTo>
                    <a:pt x="1355" y="505240"/>
                  </a:lnTo>
                  <a:lnTo>
                    <a:pt x="1468" y="502990"/>
                  </a:lnTo>
                  <a:close/>
                </a:path>
                <a:path w="345440" h="521970">
                  <a:moveTo>
                    <a:pt x="21186" y="490214"/>
                  </a:moveTo>
                  <a:lnTo>
                    <a:pt x="6586" y="497526"/>
                  </a:lnTo>
                  <a:lnTo>
                    <a:pt x="20364" y="506522"/>
                  </a:lnTo>
                  <a:lnTo>
                    <a:pt x="21186" y="490214"/>
                  </a:lnTo>
                  <a:close/>
                </a:path>
                <a:path w="345440" h="521970">
                  <a:moveTo>
                    <a:pt x="38090" y="481749"/>
                  </a:moveTo>
                  <a:lnTo>
                    <a:pt x="21186" y="490214"/>
                  </a:lnTo>
                  <a:lnTo>
                    <a:pt x="20542" y="502990"/>
                  </a:lnTo>
                  <a:lnTo>
                    <a:pt x="20429" y="505240"/>
                  </a:lnTo>
                  <a:lnTo>
                    <a:pt x="20364" y="506522"/>
                  </a:lnTo>
                  <a:lnTo>
                    <a:pt x="21914" y="506522"/>
                  </a:lnTo>
                  <a:lnTo>
                    <a:pt x="38090" y="481749"/>
                  </a:lnTo>
                  <a:close/>
                </a:path>
                <a:path w="345440" h="521970">
                  <a:moveTo>
                    <a:pt x="10520" y="408160"/>
                  </a:moveTo>
                  <a:lnTo>
                    <a:pt x="6046" y="412203"/>
                  </a:lnTo>
                  <a:lnTo>
                    <a:pt x="1468" y="502990"/>
                  </a:lnTo>
                  <a:lnTo>
                    <a:pt x="22138" y="471335"/>
                  </a:lnTo>
                  <a:lnTo>
                    <a:pt x="25072" y="413164"/>
                  </a:lnTo>
                  <a:lnTo>
                    <a:pt x="21028" y="408689"/>
                  </a:lnTo>
                  <a:lnTo>
                    <a:pt x="10520" y="408160"/>
                  </a:lnTo>
                  <a:close/>
                </a:path>
                <a:path w="345440" h="521970">
                  <a:moveTo>
                    <a:pt x="334998" y="0"/>
                  </a:moveTo>
                  <a:lnTo>
                    <a:pt x="329096" y="1238"/>
                  </a:lnTo>
                  <a:lnTo>
                    <a:pt x="22138" y="471335"/>
                  </a:lnTo>
                  <a:lnTo>
                    <a:pt x="21186" y="490214"/>
                  </a:lnTo>
                  <a:lnTo>
                    <a:pt x="38090" y="481749"/>
                  </a:lnTo>
                  <a:lnTo>
                    <a:pt x="345047" y="11653"/>
                  </a:lnTo>
                  <a:lnTo>
                    <a:pt x="343808" y="5751"/>
                  </a:lnTo>
                  <a:lnTo>
                    <a:pt x="334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29400" y="3566159"/>
              <a:ext cx="569976" cy="56997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4640" y="3596639"/>
              <a:ext cx="539496" cy="58216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5587" y="3596638"/>
              <a:ext cx="457200" cy="4572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685587" y="359663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5768340" y="4845811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baseline="-1500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(5)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665755" y="3605275"/>
            <a:ext cx="860425" cy="7143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65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D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555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(4)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5" name="Slide Number Placeholder 9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sp>
        <p:nvSpPr>
          <p:cNvPr id="91" name="Rectangle 90"/>
          <p:cNvSpPr/>
          <p:nvPr/>
        </p:nvSpPr>
        <p:spPr>
          <a:xfrm>
            <a:off x="5787381" y="626153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baseline="-25000" dirty="0" smtClean="0">
                <a:solidFill>
                  <a:srgbClr val="CC0066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lang="en-US" sz="1800" b="1" baseline="-14000" dirty="0" smtClean="0">
                <a:solidFill>
                  <a:srgbClr val="CC0066"/>
                </a:solidFill>
                <a:latin typeface="Arial" panose="020B0604020202020204"/>
                <a:cs typeface="Arial" panose="020B0604020202020204"/>
              </a:rPr>
              <a:t>(2)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71855"/>
            <a:ext cx="5974080" cy="40233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557015" y="2103120"/>
            <a:ext cx="570230" cy="612775"/>
            <a:chOff x="3557015" y="2103120"/>
            <a:chExt cx="570230" cy="612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7015" y="2103120"/>
              <a:ext cx="569976" cy="5699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399" y="2133600"/>
              <a:ext cx="524255" cy="5821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4570" y="2133600"/>
              <a:ext cx="457200" cy="45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14570" y="2133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754271" y="22123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42616" y="2513208"/>
            <a:ext cx="2399030" cy="1040765"/>
            <a:chOff x="2642616" y="2513208"/>
            <a:chExt cx="2399030" cy="10407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2616" y="2941319"/>
              <a:ext cx="569976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2971799"/>
              <a:ext cx="524256" cy="582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0171" y="2971799"/>
              <a:ext cx="457200" cy="457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00171" y="29717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90380" y="2513215"/>
              <a:ext cx="1505585" cy="525780"/>
            </a:xfrm>
            <a:custGeom>
              <a:avLst/>
              <a:gdLst/>
              <a:ahLst/>
              <a:cxnLst/>
              <a:rect l="l" t="t" r="r" b="b"/>
              <a:pathLst>
                <a:path w="1505585" h="525780">
                  <a:moveTo>
                    <a:pt x="601776" y="8343"/>
                  </a:moveTo>
                  <a:lnTo>
                    <a:pt x="594868" y="406"/>
                  </a:lnTo>
                  <a:lnTo>
                    <a:pt x="588848" y="0"/>
                  </a:lnTo>
                  <a:lnTo>
                    <a:pt x="34556" y="482828"/>
                  </a:lnTo>
                  <a:lnTo>
                    <a:pt x="53225" y="427659"/>
                  </a:lnTo>
                  <a:lnTo>
                    <a:pt x="50546" y="422249"/>
                  </a:lnTo>
                  <a:lnTo>
                    <a:pt x="40576" y="418884"/>
                  </a:lnTo>
                  <a:lnTo>
                    <a:pt x="35179" y="421551"/>
                  </a:lnTo>
                  <a:lnTo>
                    <a:pt x="6057" y="507669"/>
                  </a:lnTo>
                  <a:lnTo>
                    <a:pt x="4025" y="509435"/>
                  </a:lnTo>
                  <a:lnTo>
                    <a:pt x="3657" y="514731"/>
                  </a:lnTo>
                  <a:lnTo>
                    <a:pt x="0" y="525576"/>
                  </a:lnTo>
                  <a:lnTo>
                    <a:pt x="11239" y="523430"/>
                  </a:lnTo>
                  <a:lnTo>
                    <a:pt x="16535" y="523798"/>
                  </a:lnTo>
                  <a:lnTo>
                    <a:pt x="18567" y="522033"/>
                  </a:lnTo>
                  <a:lnTo>
                    <a:pt x="107861" y="504990"/>
                  </a:lnTo>
                  <a:lnTo>
                    <a:pt x="111252" y="500011"/>
                  </a:lnTo>
                  <a:lnTo>
                    <a:pt x="109270" y="489673"/>
                  </a:lnTo>
                  <a:lnTo>
                    <a:pt x="104292" y="486283"/>
                  </a:lnTo>
                  <a:lnTo>
                    <a:pt x="47078" y="497192"/>
                  </a:lnTo>
                  <a:lnTo>
                    <a:pt x="601357" y="14363"/>
                  </a:lnTo>
                  <a:lnTo>
                    <a:pt x="601776" y="8343"/>
                  </a:lnTo>
                  <a:close/>
                </a:path>
                <a:path w="1505585" h="525780">
                  <a:moveTo>
                    <a:pt x="1505572" y="525576"/>
                  </a:moveTo>
                  <a:lnTo>
                    <a:pt x="1504975" y="523798"/>
                  </a:lnTo>
                  <a:lnTo>
                    <a:pt x="1504848" y="523430"/>
                  </a:lnTo>
                  <a:lnTo>
                    <a:pt x="1501902" y="514731"/>
                  </a:lnTo>
                  <a:lnTo>
                    <a:pt x="1501546" y="509435"/>
                  </a:lnTo>
                  <a:lnTo>
                    <a:pt x="1499514" y="507669"/>
                  </a:lnTo>
                  <a:lnTo>
                    <a:pt x="1470393" y="421551"/>
                  </a:lnTo>
                  <a:lnTo>
                    <a:pt x="1464995" y="418884"/>
                  </a:lnTo>
                  <a:lnTo>
                    <a:pt x="1455026" y="422249"/>
                  </a:lnTo>
                  <a:lnTo>
                    <a:pt x="1452346" y="427659"/>
                  </a:lnTo>
                  <a:lnTo>
                    <a:pt x="1471002" y="482828"/>
                  </a:lnTo>
                  <a:lnTo>
                    <a:pt x="916724" y="0"/>
                  </a:lnTo>
                  <a:lnTo>
                    <a:pt x="910704" y="406"/>
                  </a:lnTo>
                  <a:lnTo>
                    <a:pt x="903795" y="8343"/>
                  </a:lnTo>
                  <a:lnTo>
                    <a:pt x="904201" y="14363"/>
                  </a:lnTo>
                  <a:lnTo>
                    <a:pt x="1458493" y="497192"/>
                  </a:lnTo>
                  <a:lnTo>
                    <a:pt x="1401279" y="486283"/>
                  </a:lnTo>
                  <a:lnTo>
                    <a:pt x="1396301" y="489673"/>
                  </a:lnTo>
                  <a:lnTo>
                    <a:pt x="1394320" y="500011"/>
                  </a:lnTo>
                  <a:lnTo>
                    <a:pt x="1397711" y="504990"/>
                  </a:lnTo>
                  <a:lnTo>
                    <a:pt x="1487004" y="522033"/>
                  </a:lnTo>
                  <a:lnTo>
                    <a:pt x="1489024" y="523798"/>
                  </a:lnTo>
                  <a:lnTo>
                    <a:pt x="1494320" y="523443"/>
                  </a:lnTo>
                  <a:lnTo>
                    <a:pt x="1505572" y="52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1416" y="2941319"/>
              <a:ext cx="569976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9704" y="2971799"/>
              <a:ext cx="536448" cy="5821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8971" y="2971799"/>
              <a:ext cx="457200" cy="457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8971" y="29717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662321" y="30505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C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28415" y="3779520"/>
            <a:ext cx="570230" cy="612775"/>
            <a:chOff x="3328415" y="3779520"/>
            <a:chExt cx="570230" cy="61277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8415" y="3779520"/>
              <a:ext cx="569976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6703" y="3810000"/>
              <a:ext cx="536448" cy="5821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5970" y="3810000"/>
              <a:ext cx="457200" cy="457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5970" y="3810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519321" y="388874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43015" y="3779520"/>
            <a:ext cx="570230" cy="612775"/>
            <a:chOff x="5843015" y="3779520"/>
            <a:chExt cx="570230" cy="61277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3015" y="3779520"/>
              <a:ext cx="569976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399" y="3810000"/>
              <a:ext cx="524255" cy="5821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0571" y="3810000"/>
              <a:ext cx="457200" cy="4572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00570" y="3810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040271" y="38887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42616" y="3351175"/>
            <a:ext cx="3325495" cy="1879600"/>
            <a:chOff x="2642616" y="3351175"/>
            <a:chExt cx="3325495" cy="1879600"/>
          </a:xfrm>
        </p:grpSpPr>
        <p:sp>
          <p:nvSpPr>
            <p:cNvPr id="33" name="object 33"/>
            <p:cNvSpPr/>
            <p:nvPr/>
          </p:nvSpPr>
          <p:spPr>
            <a:xfrm>
              <a:off x="3776167" y="3351186"/>
              <a:ext cx="2192020" cy="534035"/>
            </a:xfrm>
            <a:custGeom>
              <a:avLst/>
              <a:gdLst/>
              <a:ahLst/>
              <a:cxnLst/>
              <a:rect l="l" t="t" r="r" b="b"/>
              <a:pathLst>
                <a:path w="2192020" h="534035">
                  <a:moveTo>
                    <a:pt x="830618" y="10248"/>
                  </a:moveTo>
                  <a:lnTo>
                    <a:pt x="825017" y="1346"/>
                  </a:lnTo>
                  <a:lnTo>
                    <a:pt x="819137" y="0"/>
                  </a:lnTo>
                  <a:lnTo>
                    <a:pt x="40779" y="488937"/>
                  </a:lnTo>
                  <a:lnTo>
                    <a:pt x="67767" y="437324"/>
                  </a:lnTo>
                  <a:lnTo>
                    <a:pt x="65976" y="431571"/>
                  </a:lnTo>
                  <a:lnTo>
                    <a:pt x="56642" y="426694"/>
                  </a:lnTo>
                  <a:lnTo>
                    <a:pt x="50888" y="428498"/>
                  </a:lnTo>
                  <a:lnTo>
                    <a:pt x="8763" y="509041"/>
                  </a:lnTo>
                  <a:lnTo>
                    <a:pt x="6489" y="510476"/>
                  </a:lnTo>
                  <a:lnTo>
                    <a:pt x="5308" y="515645"/>
                  </a:lnTo>
                  <a:lnTo>
                    <a:pt x="0" y="525792"/>
                  </a:lnTo>
                  <a:lnTo>
                    <a:pt x="11455" y="525424"/>
                  </a:lnTo>
                  <a:lnTo>
                    <a:pt x="16624" y="526605"/>
                  </a:lnTo>
                  <a:lnTo>
                    <a:pt x="18757" y="525259"/>
                  </a:lnTo>
                  <a:lnTo>
                    <a:pt x="16344" y="525259"/>
                  </a:lnTo>
                  <a:lnTo>
                    <a:pt x="18884" y="525183"/>
                  </a:lnTo>
                  <a:lnTo>
                    <a:pt x="109753" y="522198"/>
                  </a:lnTo>
                  <a:lnTo>
                    <a:pt x="113880" y="517791"/>
                  </a:lnTo>
                  <a:lnTo>
                    <a:pt x="113639" y="510476"/>
                  </a:lnTo>
                  <a:lnTo>
                    <a:pt x="113525" y="507276"/>
                  </a:lnTo>
                  <a:lnTo>
                    <a:pt x="109131" y="503161"/>
                  </a:lnTo>
                  <a:lnTo>
                    <a:pt x="50914" y="505066"/>
                  </a:lnTo>
                  <a:lnTo>
                    <a:pt x="829271" y="16129"/>
                  </a:lnTo>
                  <a:lnTo>
                    <a:pt x="830618" y="10248"/>
                  </a:lnTo>
                  <a:close/>
                </a:path>
                <a:path w="2192020" h="534035">
                  <a:moveTo>
                    <a:pt x="2191397" y="525792"/>
                  </a:moveTo>
                  <a:lnTo>
                    <a:pt x="2185060" y="516255"/>
                  </a:lnTo>
                  <a:lnTo>
                    <a:pt x="2183346" y="511225"/>
                  </a:lnTo>
                  <a:lnTo>
                    <a:pt x="2180933" y="510044"/>
                  </a:lnTo>
                  <a:lnTo>
                    <a:pt x="2130653" y="434314"/>
                  </a:lnTo>
                  <a:lnTo>
                    <a:pt x="2124735" y="433120"/>
                  </a:lnTo>
                  <a:lnTo>
                    <a:pt x="2115972" y="438937"/>
                  </a:lnTo>
                  <a:lnTo>
                    <a:pt x="2114778" y="444855"/>
                  </a:lnTo>
                  <a:lnTo>
                    <a:pt x="2146998" y="493382"/>
                  </a:lnTo>
                  <a:lnTo>
                    <a:pt x="1142517" y="0"/>
                  </a:lnTo>
                  <a:lnTo>
                    <a:pt x="1136815" y="1943"/>
                  </a:lnTo>
                  <a:lnTo>
                    <a:pt x="1132179" y="11391"/>
                  </a:lnTo>
                  <a:lnTo>
                    <a:pt x="1134122" y="17094"/>
                  </a:lnTo>
                  <a:lnTo>
                    <a:pt x="2138603" y="510476"/>
                  </a:lnTo>
                  <a:lnTo>
                    <a:pt x="2080501" y="514642"/>
                  </a:lnTo>
                  <a:lnTo>
                    <a:pt x="2076551" y="519188"/>
                  </a:lnTo>
                  <a:lnTo>
                    <a:pt x="2077034" y="525792"/>
                  </a:lnTo>
                  <a:lnTo>
                    <a:pt x="2077085" y="526605"/>
                  </a:lnTo>
                  <a:lnTo>
                    <a:pt x="2077212" y="528332"/>
                  </a:lnTo>
                  <a:lnTo>
                    <a:pt x="2077313" y="529691"/>
                  </a:lnTo>
                  <a:lnTo>
                    <a:pt x="2081872" y="533641"/>
                  </a:lnTo>
                  <a:lnTo>
                    <a:pt x="2172538" y="527138"/>
                  </a:lnTo>
                  <a:lnTo>
                    <a:pt x="2174951" y="528332"/>
                  </a:lnTo>
                  <a:lnTo>
                    <a:pt x="2179967" y="526605"/>
                  </a:lnTo>
                  <a:lnTo>
                    <a:pt x="2191397" y="525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2616" y="4617719"/>
              <a:ext cx="569976" cy="569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3096" y="4648200"/>
              <a:ext cx="512063" cy="5821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0171" y="4648200"/>
              <a:ext cx="457200" cy="4572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700171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846221" y="47269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090415" y="4617720"/>
            <a:ext cx="570230" cy="612775"/>
            <a:chOff x="4090415" y="4617720"/>
            <a:chExt cx="570230" cy="612775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0415" y="4617720"/>
              <a:ext cx="569976" cy="569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2607" y="4648200"/>
              <a:ext cx="548639" cy="5821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7970" y="4648200"/>
              <a:ext cx="457200" cy="457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4797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274971" y="472694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090390" y="4189427"/>
            <a:ext cx="4084954" cy="1041400"/>
            <a:chOff x="3090390" y="4189427"/>
            <a:chExt cx="4084954" cy="1041400"/>
          </a:xfrm>
        </p:grpSpPr>
        <p:sp>
          <p:nvSpPr>
            <p:cNvPr id="46" name="object 46"/>
            <p:cNvSpPr/>
            <p:nvPr/>
          </p:nvSpPr>
          <p:spPr>
            <a:xfrm>
              <a:off x="3090380" y="4189437"/>
              <a:ext cx="1124585" cy="525780"/>
            </a:xfrm>
            <a:custGeom>
              <a:avLst/>
              <a:gdLst/>
              <a:ahLst/>
              <a:cxnLst/>
              <a:rect l="l" t="t" r="r" b="b"/>
              <a:pathLst>
                <a:path w="1124585" h="525779">
                  <a:moveTo>
                    <a:pt x="373354" y="11988"/>
                  </a:moveTo>
                  <a:lnTo>
                    <a:pt x="372325" y="6057"/>
                  </a:lnTo>
                  <a:lnTo>
                    <a:pt x="363728" y="0"/>
                  </a:lnTo>
                  <a:lnTo>
                    <a:pt x="357784" y="1028"/>
                  </a:lnTo>
                  <a:lnTo>
                    <a:pt x="23380" y="476008"/>
                  </a:lnTo>
                  <a:lnTo>
                    <a:pt x="28346" y="417982"/>
                  </a:lnTo>
                  <a:lnTo>
                    <a:pt x="24460" y="413359"/>
                  </a:lnTo>
                  <a:lnTo>
                    <a:pt x="13982" y="412470"/>
                  </a:lnTo>
                  <a:lnTo>
                    <a:pt x="9359" y="416356"/>
                  </a:lnTo>
                  <a:lnTo>
                    <a:pt x="1612" y="506920"/>
                  </a:lnTo>
                  <a:lnTo>
                    <a:pt x="76" y="509117"/>
                  </a:lnTo>
                  <a:lnTo>
                    <a:pt x="977" y="514350"/>
                  </a:lnTo>
                  <a:lnTo>
                    <a:pt x="0" y="525754"/>
                  </a:lnTo>
                  <a:lnTo>
                    <a:pt x="10147" y="521119"/>
                  </a:lnTo>
                  <a:lnTo>
                    <a:pt x="9702" y="521119"/>
                  </a:lnTo>
                  <a:lnTo>
                    <a:pt x="10414" y="521004"/>
                  </a:lnTo>
                  <a:lnTo>
                    <a:pt x="15646" y="520090"/>
                  </a:lnTo>
                  <a:lnTo>
                    <a:pt x="17195" y="517893"/>
                  </a:lnTo>
                  <a:lnTo>
                    <a:pt x="99847" y="480060"/>
                  </a:lnTo>
                  <a:lnTo>
                    <a:pt x="101955" y="474395"/>
                  </a:lnTo>
                  <a:lnTo>
                    <a:pt x="97574" y="464832"/>
                  </a:lnTo>
                  <a:lnTo>
                    <a:pt x="91922" y="462737"/>
                  </a:lnTo>
                  <a:lnTo>
                    <a:pt x="38950" y="486981"/>
                  </a:lnTo>
                  <a:lnTo>
                    <a:pt x="373354" y="11988"/>
                  </a:lnTo>
                  <a:close/>
                </a:path>
                <a:path w="1124585" h="525779">
                  <a:moveTo>
                    <a:pt x="1124572" y="525754"/>
                  </a:moveTo>
                  <a:lnTo>
                    <a:pt x="1123899" y="522033"/>
                  </a:lnTo>
                  <a:lnTo>
                    <a:pt x="1122540" y="514489"/>
                  </a:lnTo>
                  <a:lnTo>
                    <a:pt x="1122972" y="509193"/>
                  </a:lnTo>
                  <a:lnTo>
                    <a:pt x="1121232" y="507149"/>
                  </a:lnTo>
                  <a:lnTo>
                    <a:pt x="1105166" y="417677"/>
                  </a:lnTo>
                  <a:lnTo>
                    <a:pt x="1100226" y="414235"/>
                  </a:lnTo>
                  <a:lnTo>
                    <a:pt x="1089863" y="416090"/>
                  </a:lnTo>
                  <a:lnTo>
                    <a:pt x="1086421" y="421043"/>
                  </a:lnTo>
                  <a:lnTo>
                    <a:pt x="1096708" y="478370"/>
                  </a:lnTo>
                  <a:lnTo>
                    <a:pt x="689673" y="635"/>
                  </a:lnTo>
                  <a:lnTo>
                    <a:pt x="683653" y="152"/>
                  </a:lnTo>
                  <a:lnTo>
                    <a:pt x="675652" y="6972"/>
                  </a:lnTo>
                  <a:lnTo>
                    <a:pt x="675170" y="12979"/>
                  </a:lnTo>
                  <a:lnTo>
                    <a:pt x="1082205" y="490728"/>
                  </a:lnTo>
                  <a:lnTo>
                    <a:pt x="1027239" y="471462"/>
                  </a:lnTo>
                  <a:lnTo>
                    <a:pt x="1021803" y="474078"/>
                  </a:lnTo>
                  <a:lnTo>
                    <a:pt x="1018324" y="484009"/>
                  </a:lnTo>
                  <a:lnTo>
                    <a:pt x="1020940" y="489445"/>
                  </a:lnTo>
                  <a:lnTo>
                    <a:pt x="1106728" y="519506"/>
                  </a:lnTo>
                  <a:lnTo>
                    <a:pt x="1108468" y="521550"/>
                  </a:lnTo>
                  <a:lnTo>
                    <a:pt x="1113764" y="521982"/>
                  </a:lnTo>
                  <a:lnTo>
                    <a:pt x="1114475" y="522033"/>
                  </a:lnTo>
                  <a:lnTo>
                    <a:pt x="1113942" y="522033"/>
                  </a:lnTo>
                  <a:lnTo>
                    <a:pt x="1124572" y="5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7216" y="4617719"/>
              <a:ext cx="569976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5504" y="4648199"/>
              <a:ext cx="536448" cy="5821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4771" y="4648199"/>
              <a:ext cx="457200" cy="4572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14771" y="4648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5015" y="4617719"/>
              <a:ext cx="569976" cy="5699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2071" y="4648199"/>
              <a:ext cx="435864" cy="5821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2571" y="4648199"/>
              <a:ext cx="457200" cy="4572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662571" y="46481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6846720" y="472694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584704" y="2926079"/>
            <a:ext cx="4615815" cy="3636645"/>
            <a:chOff x="2584704" y="2926079"/>
            <a:chExt cx="4615815" cy="3636645"/>
          </a:xfrm>
        </p:grpSpPr>
        <p:sp>
          <p:nvSpPr>
            <p:cNvPr id="57" name="object 57"/>
            <p:cNvSpPr/>
            <p:nvPr/>
          </p:nvSpPr>
          <p:spPr>
            <a:xfrm>
              <a:off x="2623959" y="4189437"/>
              <a:ext cx="4576445" cy="2373630"/>
            </a:xfrm>
            <a:custGeom>
              <a:avLst/>
              <a:gdLst/>
              <a:ahLst/>
              <a:cxnLst/>
              <a:rect l="l" t="t" r="r" b="b"/>
              <a:pathLst>
                <a:path w="4576445" h="2373629">
                  <a:moveTo>
                    <a:pt x="29337" y="2233676"/>
                  </a:moveTo>
                  <a:lnTo>
                    <a:pt x="18161" y="2231313"/>
                  </a:lnTo>
                  <a:lnTo>
                    <a:pt x="2463" y="2305888"/>
                  </a:lnTo>
                  <a:lnTo>
                    <a:pt x="13639" y="2308237"/>
                  </a:lnTo>
                  <a:lnTo>
                    <a:pt x="29337" y="2233676"/>
                  </a:lnTo>
                  <a:close/>
                </a:path>
                <a:path w="4576445" h="2373629">
                  <a:moveTo>
                    <a:pt x="36791" y="2235238"/>
                  </a:moveTo>
                  <a:lnTo>
                    <a:pt x="33070" y="2234450"/>
                  </a:lnTo>
                  <a:lnTo>
                    <a:pt x="17373" y="2309025"/>
                  </a:lnTo>
                  <a:lnTo>
                    <a:pt x="21094" y="2309812"/>
                  </a:lnTo>
                  <a:lnTo>
                    <a:pt x="36791" y="2235238"/>
                  </a:lnTo>
                  <a:close/>
                </a:path>
                <a:path w="4576445" h="2373629">
                  <a:moveTo>
                    <a:pt x="56807" y="2103183"/>
                  </a:moveTo>
                  <a:lnTo>
                    <a:pt x="45631" y="2100821"/>
                  </a:lnTo>
                  <a:lnTo>
                    <a:pt x="29933" y="2175395"/>
                  </a:lnTo>
                  <a:lnTo>
                    <a:pt x="41109" y="2177745"/>
                  </a:lnTo>
                  <a:lnTo>
                    <a:pt x="56807" y="2103183"/>
                  </a:lnTo>
                  <a:close/>
                </a:path>
                <a:path w="4576445" h="2373629">
                  <a:moveTo>
                    <a:pt x="64274" y="2104745"/>
                  </a:moveTo>
                  <a:lnTo>
                    <a:pt x="60540" y="2103970"/>
                  </a:lnTo>
                  <a:lnTo>
                    <a:pt x="44843" y="2178532"/>
                  </a:lnTo>
                  <a:lnTo>
                    <a:pt x="48577" y="2179320"/>
                  </a:lnTo>
                  <a:lnTo>
                    <a:pt x="64274" y="2104745"/>
                  </a:lnTo>
                  <a:close/>
                </a:path>
                <a:path w="4576445" h="2373629">
                  <a:moveTo>
                    <a:pt x="76200" y="2361857"/>
                  </a:moveTo>
                  <a:lnTo>
                    <a:pt x="0" y="2361857"/>
                  </a:lnTo>
                  <a:lnTo>
                    <a:pt x="0" y="2373287"/>
                  </a:lnTo>
                  <a:lnTo>
                    <a:pt x="76200" y="2373287"/>
                  </a:lnTo>
                  <a:lnTo>
                    <a:pt x="76200" y="2361857"/>
                  </a:lnTo>
                  <a:close/>
                </a:path>
                <a:path w="4576445" h="2373629">
                  <a:moveTo>
                    <a:pt x="76200" y="2354237"/>
                  </a:moveTo>
                  <a:lnTo>
                    <a:pt x="0" y="2354237"/>
                  </a:lnTo>
                  <a:lnTo>
                    <a:pt x="0" y="2358047"/>
                  </a:lnTo>
                  <a:lnTo>
                    <a:pt x="76200" y="2358047"/>
                  </a:lnTo>
                  <a:lnTo>
                    <a:pt x="76200" y="2354237"/>
                  </a:lnTo>
                  <a:close/>
                </a:path>
                <a:path w="4576445" h="2373629">
                  <a:moveTo>
                    <a:pt x="84289" y="1972691"/>
                  </a:moveTo>
                  <a:lnTo>
                    <a:pt x="73101" y="1970341"/>
                  </a:lnTo>
                  <a:lnTo>
                    <a:pt x="57404" y="2044903"/>
                  </a:lnTo>
                  <a:lnTo>
                    <a:pt x="68580" y="2047252"/>
                  </a:lnTo>
                  <a:lnTo>
                    <a:pt x="84289" y="1972691"/>
                  </a:lnTo>
                  <a:close/>
                </a:path>
                <a:path w="4576445" h="2373629">
                  <a:moveTo>
                    <a:pt x="91744" y="1974265"/>
                  </a:moveTo>
                  <a:lnTo>
                    <a:pt x="88011" y="1973478"/>
                  </a:lnTo>
                  <a:lnTo>
                    <a:pt x="72313" y="2048040"/>
                  </a:lnTo>
                  <a:lnTo>
                    <a:pt x="76047" y="2048827"/>
                  </a:lnTo>
                  <a:lnTo>
                    <a:pt x="91744" y="1974265"/>
                  </a:lnTo>
                  <a:close/>
                </a:path>
                <a:path w="4576445" h="2373629">
                  <a:moveTo>
                    <a:pt x="111760" y="1842198"/>
                  </a:moveTo>
                  <a:lnTo>
                    <a:pt x="100571" y="1839849"/>
                  </a:lnTo>
                  <a:lnTo>
                    <a:pt x="84874" y="1914410"/>
                  </a:lnTo>
                  <a:lnTo>
                    <a:pt x="96062" y="1916772"/>
                  </a:lnTo>
                  <a:lnTo>
                    <a:pt x="111760" y="1842198"/>
                  </a:lnTo>
                  <a:close/>
                </a:path>
                <a:path w="4576445" h="2373629">
                  <a:moveTo>
                    <a:pt x="119214" y="1843773"/>
                  </a:moveTo>
                  <a:lnTo>
                    <a:pt x="115481" y="1842985"/>
                  </a:lnTo>
                  <a:lnTo>
                    <a:pt x="99783" y="1917547"/>
                  </a:lnTo>
                  <a:lnTo>
                    <a:pt x="103517" y="1918335"/>
                  </a:lnTo>
                  <a:lnTo>
                    <a:pt x="119214" y="1843773"/>
                  </a:lnTo>
                  <a:close/>
                </a:path>
                <a:path w="4576445" h="2373629">
                  <a:moveTo>
                    <a:pt x="139230" y="1711718"/>
                  </a:moveTo>
                  <a:lnTo>
                    <a:pt x="128041" y="1709356"/>
                  </a:lnTo>
                  <a:lnTo>
                    <a:pt x="112344" y="1783918"/>
                  </a:lnTo>
                  <a:lnTo>
                    <a:pt x="123532" y="1786280"/>
                  </a:lnTo>
                  <a:lnTo>
                    <a:pt x="139230" y="1711718"/>
                  </a:lnTo>
                  <a:close/>
                </a:path>
                <a:path w="4576445" h="2373629">
                  <a:moveTo>
                    <a:pt x="146685" y="1713280"/>
                  </a:moveTo>
                  <a:lnTo>
                    <a:pt x="142951" y="1712493"/>
                  </a:lnTo>
                  <a:lnTo>
                    <a:pt x="127254" y="1787067"/>
                  </a:lnTo>
                  <a:lnTo>
                    <a:pt x="130987" y="1787842"/>
                  </a:lnTo>
                  <a:lnTo>
                    <a:pt x="146685" y="1713280"/>
                  </a:lnTo>
                  <a:close/>
                </a:path>
                <a:path w="4576445" h="2373629">
                  <a:moveTo>
                    <a:pt x="166700" y="1581226"/>
                  </a:moveTo>
                  <a:lnTo>
                    <a:pt x="155511" y="1578864"/>
                  </a:lnTo>
                  <a:lnTo>
                    <a:pt x="139814" y="1653438"/>
                  </a:lnTo>
                  <a:lnTo>
                    <a:pt x="151003" y="1655787"/>
                  </a:lnTo>
                  <a:lnTo>
                    <a:pt x="166700" y="1581226"/>
                  </a:lnTo>
                  <a:close/>
                </a:path>
                <a:path w="4576445" h="2373629">
                  <a:moveTo>
                    <a:pt x="174155" y="1582788"/>
                  </a:moveTo>
                  <a:lnTo>
                    <a:pt x="170421" y="1582013"/>
                  </a:lnTo>
                  <a:lnTo>
                    <a:pt x="154724" y="1656575"/>
                  </a:lnTo>
                  <a:lnTo>
                    <a:pt x="158457" y="1657362"/>
                  </a:lnTo>
                  <a:lnTo>
                    <a:pt x="174155" y="1582788"/>
                  </a:lnTo>
                  <a:close/>
                </a:path>
                <a:path w="4576445" h="2373629">
                  <a:moveTo>
                    <a:pt x="194170" y="1450733"/>
                  </a:moveTo>
                  <a:lnTo>
                    <a:pt x="182981" y="1448384"/>
                  </a:lnTo>
                  <a:lnTo>
                    <a:pt x="167284" y="1522945"/>
                  </a:lnTo>
                  <a:lnTo>
                    <a:pt x="178473" y="1525295"/>
                  </a:lnTo>
                  <a:lnTo>
                    <a:pt x="194170" y="1450733"/>
                  </a:lnTo>
                  <a:close/>
                </a:path>
                <a:path w="4576445" h="2373629">
                  <a:moveTo>
                    <a:pt x="201625" y="1452308"/>
                  </a:moveTo>
                  <a:lnTo>
                    <a:pt x="197904" y="1451521"/>
                  </a:lnTo>
                  <a:lnTo>
                    <a:pt x="182194" y="1526082"/>
                  </a:lnTo>
                  <a:lnTo>
                    <a:pt x="185928" y="1526870"/>
                  </a:lnTo>
                  <a:lnTo>
                    <a:pt x="201625" y="1452308"/>
                  </a:lnTo>
                  <a:close/>
                </a:path>
                <a:path w="4576445" h="2373629">
                  <a:moveTo>
                    <a:pt x="209550" y="2361857"/>
                  </a:moveTo>
                  <a:lnTo>
                    <a:pt x="133350" y="2361857"/>
                  </a:lnTo>
                  <a:lnTo>
                    <a:pt x="133350" y="2373287"/>
                  </a:lnTo>
                  <a:lnTo>
                    <a:pt x="209550" y="2373287"/>
                  </a:lnTo>
                  <a:lnTo>
                    <a:pt x="209550" y="2361857"/>
                  </a:lnTo>
                  <a:close/>
                </a:path>
                <a:path w="4576445" h="2373629">
                  <a:moveTo>
                    <a:pt x="209550" y="2354237"/>
                  </a:moveTo>
                  <a:lnTo>
                    <a:pt x="133350" y="2354237"/>
                  </a:lnTo>
                  <a:lnTo>
                    <a:pt x="133350" y="2358047"/>
                  </a:lnTo>
                  <a:lnTo>
                    <a:pt x="209550" y="2358047"/>
                  </a:lnTo>
                  <a:lnTo>
                    <a:pt x="209550" y="2354237"/>
                  </a:lnTo>
                  <a:close/>
                </a:path>
                <a:path w="4576445" h="2373629">
                  <a:moveTo>
                    <a:pt x="221640" y="1320241"/>
                  </a:moveTo>
                  <a:lnTo>
                    <a:pt x="210451" y="1317891"/>
                  </a:lnTo>
                  <a:lnTo>
                    <a:pt x="194754" y="1392453"/>
                  </a:lnTo>
                  <a:lnTo>
                    <a:pt x="205943" y="1394802"/>
                  </a:lnTo>
                  <a:lnTo>
                    <a:pt x="221640" y="1320241"/>
                  </a:lnTo>
                  <a:close/>
                </a:path>
                <a:path w="4576445" h="2373629">
                  <a:moveTo>
                    <a:pt x="229095" y="1321816"/>
                  </a:moveTo>
                  <a:lnTo>
                    <a:pt x="225374" y="1321028"/>
                  </a:lnTo>
                  <a:lnTo>
                    <a:pt x="209677" y="1395590"/>
                  </a:lnTo>
                  <a:lnTo>
                    <a:pt x="213398" y="1396377"/>
                  </a:lnTo>
                  <a:lnTo>
                    <a:pt x="229095" y="1321816"/>
                  </a:lnTo>
                  <a:close/>
                </a:path>
                <a:path w="4576445" h="2373629">
                  <a:moveTo>
                    <a:pt x="249110" y="1189748"/>
                  </a:moveTo>
                  <a:lnTo>
                    <a:pt x="237934" y="1187399"/>
                  </a:lnTo>
                  <a:lnTo>
                    <a:pt x="222224" y="1261960"/>
                  </a:lnTo>
                  <a:lnTo>
                    <a:pt x="233413" y="1264323"/>
                  </a:lnTo>
                  <a:lnTo>
                    <a:pt x="249110" y="1189748"/>
                  </a:lnTo>
                  <a:close/>
                </a:path>
                <a:path w="4576445" h="2373629">
                  <a:moveTo>
                    <a:pt x="256565" y="1191323"/>
                  </a:moveTo>
                  <a:lnTo>
                    <a:pt x="252844" y="1190536"/>
                  </a:lnTo>
                  <a:lnTo>
                    <a:pt x="237147" y="1265097"/>
                  </a:lnTo>
                  <a:lnTo>
                    <a:pt x="240868" y="1265885"/>
                  </a:lnTo>
                  <a:lnTo>
                    <a:pt x="256565" y="1191323"/>
                  </a:lnTo>
                  <a:close/>
                </a:path>
                <a:path w="4576445" h="2373629">
                  <a:moveTo>
                    <a:pt x="276580" y="1059268"/>
                  </a:moveTo>
                  <a:lnTo>
                    <a:pt x="265404" y="1056906"/>
                  </a:lnTo>
                  <a:lnTo>
                    <a:pt x="249707" y="1131481"/>
                  </a:lnTo>
                  <a:lnTo>
                    <a:pt x="260883" y="1133830"/>
                  </a:lnTo>
                  <a:lnTo>
                    <a:pt x="276580" y="1059268"/>
                  </a:lnTo>
                  <a:close/>
                </a:path>
                <a:path w="4576445" h="2373629">
                  <a:moveTo>
                    <a:pt x="284035" y="1060831"/>
                  </a:moveTo>
                  <a:lnTo>
                    <a:pt x="280314" y="1060043"/>
                  </a:lnTo>
                  <a:lnTo>
                    <a:pt x="264617" y="1134618"/>
                  </a:lnTo>
                  <a:lnTo>
                    <a:pt x="268338" y="1135405"/>
                  </a:lnTo>
                  <a:lnTo>
                    <a:pt x="284035" y="1060831"/>
                  </a:lnTo>
                  <a:close/>
                </a:path>
                <a:path w="4576445" h="2373629">
                  <a:moveTo>
                    <a:pt x="304050" y="928776"/>
                  </a:moveTo>
                  <a:lnTo>
                    <a:pt x="292874" y="926414"/>
                  </a:lnTo>
                  <a:lnTo>
                    <a:pt x="277177" y="1000988"/>
                  </a:lnTo>
                  <a:lnTo>
                    <a:pt x="288353" y="1003338"/>
                  </a:lnTo>
                  <a:lnTo>
                    <a:pt x="304050" y="928776"/>
                  </a:lnTo>
                  <a:close/>
                </a:path>
                <a:path w="4576445" h="2373629">
                  <a:moveTo>
                    <a:pt x="324065" y="1035215"/>
                  </a:moveTo>
                  <a:lnTo>
                    <a:pt x="308533" y="961440"/>
                  </a:lnTo>
                  <a:lnTo>
                    <a:pt x="308368" y="960653"/>
                  </a:lnTo>
                  <a:lnTo>
                    <a:pt x="304977" y="961377"/>
                  </a:lnTo>
                  <a:lnTo>
                    <a:pt x="311518" y="930338"/>
                  </a:lnTo>
                  <a:lnTo>
                    <a:pt x="307784" y="929563"/>
                  </a:lnTo>
                  <a:lnTo>
                    <a:pt x="292087" y="1004125"/>
                  </a:lnTo>
                  <a:lnTo>
                    <a:pt x="295808" y="1004912"/>
                  </a:lnTo>
                  <a:lnTo>
                    <a:pt x="304800" y="962202"/>
                  </a:lnTo>
                  <a:lnTo>
                    <a:pt x="320344" y="1036002"/>
                  </a:lnTo>
                  <a:lnTo>
                    <a:pt x="324065" y="1035215"/>
                  </a:lnTo>
                  <a:close/>
                </a:path>
                <a:path w="4576445" h="2373629">
                  <a:moveTo>
                    <a:pt x="338988" y="1032078"/>
                  </a:moveTo>
                  <a:lnTo>
                    <a:pt x="323291" y="957516"/>
                  </a:lnTo>
                  <a:lnTo>
                    <a:pt x="312102" y="959866"/>
                  </a:lnTo>
                  <a:lnTo>
                    <a:pt x="327799" y="1034440"/>
                  </a:lnTo>
                  <a:lnTo>
                    <a:pt x="338988" y="1032078"/>
                  </a:lnTo>
                  <a:close/>
                </a:path>
                <a:path w="4576445" h="2373629">
                  <a:moveTo>
                    <a:pt x="342900" y="2361857"/>
                  </a:moveTo>
                  <a:lnTo>
                    <a:pt x="266700" y="2361857"/>
                  </a:lnTo>
                  <a:lnTo>
                    <a:pt x="266700" y="2373287"/>
                  </a:lnTo>
                  <a:lnTo>
                    <a:pt x="342900" y="2373287"/>
                  </a:lnTo>
                  <a:lnTo>
                    <a:pt x="342900" y="2361857"/>
                  </a:lnTo>
                  <a:close/>
                </a:path>
                <a:path w="4576445" h="2373629">
                  <a:moveTo>
                    <a:pt x="342900" y="2354237"/>
                  </a:moveTo>
                  <a:lnTo>
                    <a:pt x="266700" y="2354237"/>
                  </a:lnTo>
                  <a:lnTo>
                    <a:pt x="266700" y="2358047"/>
                  </a:lnTo>
                  <a:lnTo>
                    <a:pt x="342900" y="2358047"/>
                  </a:lnTo>
                  <a:lnTo>
                    <a:pt x="342900" y="2354237"/>
                  </a:lnTo>
                  <a:close/>
                </a:path>
                <a:path w="4576445" h="2373629">
                  <a:moveTo>
                    <a:pt x="351548" y="1165707"/>
                  </a:moveTo>
                  <a:lnTo>
                    <a:pt x="335838" y="1091145"/>
                  </a:lnTo>
                  <a:lnTo>
                    <a:pt x="332117" y="1091933"/>
                  </a:lnTo>
                  <a:lnTo>
                    <a:pt x="347814" y="1166495"/>
                  </a:lnTo>
                  <a:lnTo>
                    <a:pt x="351548" y="1165707"/>
                  </a:lnTo>
                  <a:close/>
                </a:path>
                <a:path w="4576445" h="2373629">
                  <a:moveTo>
                    <a:pt x="366458" y="1162570"/>
                  </a:moveTo>
                  <a:lnTo>
                    <a:pt x="350761" y="1088009"/>
                  </a:lnTo>
                  <a:lnTo>
                    <a:pt x="339572" y="1090358"/>
                  </a:lnTo>
                  <a:lnTo>
                    <a:pt x="355269" y="1164920"/>
                  </a:lnTo>
                  <a:lnTo>
                    <a:pt x="366458" y="1162570"/>
                  </a:lnTo>
                  <a:close/>
                </a:path>
                <a:path w="4576445" h="2373629">
                  <a:moveTo>
                    <a:pt x="379018" y="1296200"/>
                  </a:moveTo>
                  <a:lnTo>
                    <a:pt x="363321" y="1221638"/>
                  </a:lnTo>
                  <a:lnTo>
                    <a:pt x="359587" y="1222413"/>
                  </a:lnTo>
                  <a:lnTo>
                    <a:pt x="375285" y="1296987"/>
                  </a:lnTo>
                  <a:lnTo>
                    <a:pt x="379018" y="1296200"/>
                  </a:lnTo>
                  <a:close/>
                </a:path>
                <a:path w="4576445" h="2373629">
                  <a:moveTo>
                    <a:pt x="393928" y="1293063"/>
                  </a:moveTo>
                  <a:lnTo>
                    <a:pt x="378231" y="1218488"/>
                  </a:lnTo>
                  <a:lnTo>
                    <a:pt x="367042" y="1220851"/>
                  </a:lnTo>
                  <a:lnTo>
                    <a:pt x="382739" y="1295412"/>
                  </a:lnTo>
                  <a:lnTo>
                    <a:pt x="393928" y="1293063"/>
                  </a:lnTo>
                  <a:close/>
                </a:path>
                <a:path w="4576445" h="2373629">
                  <a:moveTo>
                    <a:pt x="406488" y="1426692"/>
                  </a:moveTo>
                  <a:lnTo>
                    <a:pt x="390791" y="1352118"/>
                  </a:lnTo>
                  <a:lnTo>
                    <a:pt x="387057" y="1352905"/>
                  </a:lnTo>
                  <a:lnTo>
                    <a:pt x="402755" y="1427480"/>
                  </a:lnTo>
                  <a:lnTo>
                    <a:pt x="406488" y="1426692"/>
                  </a:lnTo>
                  <a:close/>
                </a:path>
                <a:path w="4576445" h="2373629">
                  <a:moveTo>
                    <a:pt x="421398" y="1423555"/>
                  </a:moveTo>
                  <a:lnTo>
                    <a:pt x="405701" y="1348981"/>
                  </a:lnTo>
                  <a:lnTo>
                    <a:pt x="394512" y="1351343"/>
                  </a:lnTo>
                  <a:lnTo>
                    <a:pt x="410210" y="1425905"/>
                  </a:lnTo>
                  <a:lnTo>
                    <a:pt x="421398" y="1423555"/>
                  </a:lnTo>
                  <a:close/>
                </a:path>
                <a:path w="4576445" h="2373629">
                  <a:moveTo>
                    <a:pt x="433959" y="1557185"/>
                  </a:moveTo>
                  <a:lnTo>
                    <a:pt x="418261" y="1482610"/>
                  </a:lnTo>
                  <a:lnTo>
                    <a:pt x="414528" y="1483398"/>
                  </a:lnTo>
                  <a:lnTo>
                    <a:pt x="430225" y="1557959"/>
                  </a:lnTo>
                  <a:lnTo>
                    <a:pt x="433959" y="1557185"/>
                  </a:lnTo>
                  <a:close/>
                </a:path>
                <a:path w="4576445" h="2373629">
                  <a:moveTo>
                    <a:pt x="448868" y="1554035"/>
                  </a:moveTo>
                  <a:lnTo>
                    <a:pt x="433171" y="1479473"/>
                  </a:lnTo>
                  <a:lnTo>
                    <a:pt x="421982" y="1481823"/>
                  </a:lnTo>
                  <a:lnTo>
                    <a:pt x="437680" y="1556397"/>
                  </a:lnTo>
                  <a:lnTo>
                    <a:pt x="448868" y="1554035"/>
                  </a:lnTo>
                  <a:close/>
                </a:path>
                <a:path w="4576445" h="2373629">
                  <a:moveTo>
                    <a:pt x="461429" y="1687664"/>
                  </a:moveTo>
                  <a:lnTo>
                    <a:pt x="445731" y="1613103"/>
                  </a:lnTo>
                  <a:lnTo>
                    <a:pt x="441998" y="1613890"/>
                  </a:lnTo>
                  <a:lnTo>
                    <a:pt x="457695" y="1688452"/>
                  </a:lnTo>
                  <a:lnTo>
                    <a:pt x="461429" y="1687664"/>
                  </a:lnTo>
                  <a:close/>
                </a:path>
                <a:path w="4576445" h="2373629">
                  <a:moveTo>
                    <a:pt x="476250" y="2361857"/>
                  </a:moveTo>
                  <a:lnTo>
                    <a:pt x="400050" y="2361857"/>
                  </a:lnTo>
                  <a:lnTo>
                    <a:pt x="400050" y="2373287"/>
                  </a:lnTo>
                  <a:lnTo>
                    <a:pt x="476250" y="2373287"/>
                  </a:lnTo>
                  <a:lnTo>
                    <a:pt x="476250" y="2361857"/>
                  </a:lnTo>
                  <a:close/>
                </a:path>
                <a:path w="4576445" h="2373629">
                  <a:moveTo>
                    <a:pt x="476250" y="2354237"/>
                  </a:moveTo>
                  <a:lnTo>
                    <a:pt x="400050" y="2354237"/>
                  </a:lnTo>
                  <a:lnTo>
                    <a:pt x="400050" y="2358047"/>
                  </a:lnTo>
                  <a:lnTo>
                    <a:pt x="476250" y="2358047"/>
                  </a:lnTo>
                  <a:lnTo>
                    <a:pt x="476250" y="2354237"/>
                  </a:lnTo>
                  <a:close/>
                </a:path>
                <a:path w="4576445" h="2373629">
                  <a:moveTo>
                    <a:pt x="476338" y="1684528"/>
                  </a:moveTo>
                  <a:lnTo>
                    <a:pt x="460641" y="1609966"/>
                  </a:lnTo>
                  <a:lnTo>
                    <a:pt x="449453" y="1612315"/>
                  </a:lnTo>
                  <a:lnTo>
                    <a:pt x="465162" y="1686890"/>
                  </a:lnTo>
                  <a:lnTo>
                    <a:pt x="476338" y="1684528"/>
                  </a:lnTo>
                  <a:close/>
                </a:path>
                <a:path w="4576445" h="2373629">
                  <a:moveTo>
                    <a:pt x="488899" y="1818157"/>
                  </a:moveTo>
                  <a:lnTo>
                    <a:pt x="473202" y="1743595"/>
                  </a:lnTo>
                  <a:lnTo>
                    <a:pt x="469468" y="1744383"/>
                  </a:lnTo>
                  <a:lnTo>
                    <a:pt x="485178" y="1818944"/>
                  </a:lnTo>
                  <a:lnTo>
                    <a:pt x="488899" y="1818157"/>
                  </a:lnTo>
                  <a:close/>
                </a:path>
                <a:path w="4576445" h="2373629">
                  <a:moveTo>
                    <a:pt x="503809" y="1815020"/>
                  </a:moveTo>
                  <a:lnTo>
                    <a:pt x="488111" y="1740458"/>
                  </a:lnTo>
                  <a:lnTo>
                    <a:pt x="476935" y="1742808"/>
                  </a:lnTo>
                  <a:lnTo>
                    <a:pt x="492633" y="1817370"/>
                  </a:lnTo>
                  <a:lnTo>
                    <a:pt x="503809" y="1815020"/>
                  </a:lnTo>
                  <a:close/>
                </a:path>
                <a:path w="4576445" h="2373629">
                  <a:moveTo>
                    <a:pt x="516369" y="1948649"/>
                  </a:moveTo>
                  <a:lnTo>
                    <a:pt x="500672" y="1874088"/>
                  </a:lnTo>
                  <a:lnTo>
                    <a:pt x="496951" y="1874862"/>
                  </a:lnTo>
                  <a:lnTo>
                    <a:pt x="512648" y="1949437"/>
                  </a:lnTo>
                  <a:lnTo>
                    <a:pt x="516369" y="1948649"/>
                  </a:lnTo>
                  <a:close/>
                </a:path>
                <a:path w="4576445" h="2373629">
                  <a:moveTo>
                    <a:pt x="531279" y="1945513"/>
                  </a:moveTo>
                  <a:lnTo>
                    <a:pt x="515581" y="1870938"/>
                  </a:lnTo>
                  <a:lnTo>
                    <a:pt x="504405" y="1873300"/>
                  </a:lnTo>
                  <a:lnTo>
                    <a:pt x="520103" y="1947862"/>
                  </a:lnTo>
                  <a:lnTo>
                    <a:pt x="531279" y="1945513"/>
                  </a:lnTo>
                  <a:close/>
                </a:path>
                <a:path w="4576445" h="2373629">
                  <a:moveTo>
                    <a:pt x="543839" y="2079142"/>
                  </a:moveTo>
                  <a:lnTo>
                    <a:pt x="528142" y="2004568"/>
                  </a:lnTo>
                  <a:lnTo>
                    <a:pt x="524421" y="2005355"/>
                  </a:lnTo>
                  <a:lnTo>
                    <a:pt x="540118" y="2079917"/>
                  </a:lnTo>
                  <a:lnTo>
                    <a:pt x="543839" y="2079142"/>
                  </a:lnTo>
                  <a:close/>
                </a:path>
                <a:path w="4576445" h="2373629">
                  <a:moveTo>
                    <a:pt x="558761" y="2075992"/>
                  </a:moveTo>
                  <a:lnTo>
                    <a:pt x="543052" y="2001431"/>
                  </a:lnTo>
                  <a:lnTo>
                    <a:pt x="531876" y="2003793"/>
                  </a:lnTo>
                  <a:lnTo>
                    <a:pt x="547573" y="2078355"/>
                  </a:lnTo>
                  <a:lnTo>
                    <a:pt x="558761" y="2075992"/>
                  </a:lnTo>
                  <a:close/>
                </a:path>
                <a:path w="4576445" h="2373629">
                  <a:moveTo>
                    <a:pt x="571309" y="2209622"/>
                  </a:moveTo>
                  <a:lnTo>
                    <a:pt x="555612" y="2135060"/>
                  </a:lnTo>
                  <a:lnTo>
                    <a:pt x="551891" y="2135848"/>
                  </a:lnTo>
                  <a:lnTo>
                    <a:pt x="567588" y="2210409"/>
                  </a:lnTo>
                  <a:lnTo>
                    <a:pt x="571309" y="2209622"/>
                  </a:lnTo>
                  <a:close/>
                </a:path>
                <a:path w="4576445" h="2373629">
                  <a:moveTo>
                    <a:pt x="586232" y="2206485"/>
                  </a:moveTo>
                  <a:lnTo>
                    <a:pt x="570534" y="2131923"/>
                  </a:lnTo>
                  <a:lnTo>
                    <a:pt x="559346" y="2134273"/>
                  </a:lnTo>
                  <a:lnTo>
                    <a:pt x="575043" y="2208847"/>
                  </a:lnTo>
                  <a:lnTo>
                    <a:pt x="586232" y="2206485"/>
                  </a:lnTo>
                  <a:close/>
                </a:path>
                <a:path w="4576445" h="2373629">
                  <a:moveTo>
                    <a:pt x="598792" y="2340114"/>
                  </a:moveTo>
                  <a:lnTo>
                    <a:pt x="583082" y="2265553"/>
                  </a:lnTo>
                  <a:lnTo>
                    <a:pt x="579361" y="2266340"/>
                  </a:lnTo>
                  <a:lnTo>
                    <a:pt x="595058" y="2340902"/>
                  </a:lnTo>
                  <a:lnTo>
                    <a:pt x="598792" y="2340114"/>
                  </a:lnTo>
                  <a:close/>
                </a:path>
                <a:path w="4576445" h="2373629">
                  <a:moveTo>
                    <a:pt x="609600" y="2361857"/>
                  </a:moveTo>
                  <a:lnTo>
                    <a:pt x="533400" y="2361857"/>
                  </a:lnTo>
                  <a:lnTo>
                    <a:pt x="533400" y="2373287"/>
                  </a:lnTo>
                  <a:lnTo>
                    <a:pt x="609600" y="2373287"/>
                  </a:lnTo>
                  <a:lnTo>
                    <a:pt x="609600" y="2361857"/>
                  </a:lnTo>
                  <a:close/>
                </a:path>
                <a:path w="4576445" h="2373629">
                  <a:moveTo>
                    <a:pt x="609600" y="2354237"/>
                  </a:moveTo>
                  <a:lnTo>
                    <a:pt x="533400" y="2354237"/>
                  </a:lnTo>
                  <a:lnTo>
                    <a:pt x="533400" y="2358047"/>
                  </a:lnTo>
                  <a:lnTo>
                    <a:pt x="609600" y="2358047"/>
                  </a:lnTo>
                  <a:lnTo>
                    <a:pt x="609600" y="2354237"/>
                  </a:lnTo>
                  <a:close/>
                </a:path>
                <a:path w="4576445" h="2373629">
                  <a:moveTo>
                    <a:pt x="613702" y="2336977"/>
                  </a:moveTo>
                  <a:lnTo>
                    <a:pt x="598004" y="2262416"/>
                  </a:lnTo>
                  <a:lnTo>
                    <a:pt x="586816" y="2264765"/>
                  </a:lnTo>
                  <a:lnTo>
                    <a:pt x="602513" y="2339327"/>
                  </a:lnTo>
                  <a:lnTo>
                    <a:pt x="613702" y="2336977"/>
                  </a:lnTo>
                  <a:close/>
                </a:path>
                <a:path w="4576445" h="2373629">
                  <a:moveTo>
                    <a:pt x="1477137" y="2233676"/>
                  </a:moveTo>
                  <a:lnTo>
                    <a:pt x="1465961" y="2231313"/>
                  </a:lnTo>
                  <a:lnTo>
                    <a:pt x="1450263" y="2305888"/>
                  </a:lnTo>
                  <a:lnTo>
                    <a:pt x="1461439" y="2308237"/>
                  </a:lnTo>
                  <a:lnTo>
                    <a:pt x="1477137" y="2233676"/>
                  </a:lnTo>
                  <a:close/>
                </a:path>
                <a:path w="4576445" h="2373629">
                  <a:moveTo>
                    <a:pt x="1484591" y="2235238"/>
                  </a:moveTo>
                  <a:lnTo>
                    <a:pt x="1480870" y="2234450"/>
                  </a:lnTo>
                  <a:lnTo>
                    <a:pt x="1465173" y="2309025"/>
                  </a:lnTo>
                  <a:lnTo>
                    <a:pt x="1468894" y="2309812"/>
                  </a:lnTo>
                  <a:lnTo>
                    <a:pt x="1484591" y="2235238"/>
                  </a:lnTo>
                  <a:close/>
                </a:path>
                <a:path w="4576445" h="2373629">
                  <a:moveTo>
                    <a:pt x="1504607" y="2103183"/>
                  </a:moveTo>
                  <a:lnTo>
                    <a:pt x="1493431" y="2100821"/>
                  </a:lnTo>
                  <a:lnTo>
                    <a:pt x="1477733" y="2175395"/>
                  </a:lnTo>
                  <a:lnTo>
                    <a:pt x="1488909" y="2177745"/>
                  </a:lnTo>
                  <a:lnTo>
                    <a:pt x="1504607" y="2103183"/>
                  </a:lnTo>
                  <a:close/>
                </a:path>
                <a:path w="4576445" h="2373629">
                  <a:moveTo>
                    <a:pt x="1512074" y="2104745"/>
                  </a:moveTo>
                  <a:lnTo>
                    <a:pt x="1508340" y="2103970"/>
                  </a:lnTo>
                  <a:lnTo>
                    <a:pt x="1492643" y="2178532"/>
                  </a:lnTo>
                  <a:lnTo>
                    <a:pt x="1496377" y="2179320"/>
                  </a:lnTo>
                  <a:lnTo>
                    <a:pt x="1512074" y="2104745"/>
                  </a:lnTo>
                  <a:close/>
                </a:path>
                <a:path w="4576445" h="2373629">
                  <a:moveTo>
                    <a:pt x="1524000" y="2361857"/>
                  </a:moveTo>
                  <a:lnTo>
                    <a:pt x="1447800" y="2361857"/>
                  </a:lnTo>
                  <a:lnTo>
                    <a:pt x="1447800" y="2373287"/>
                  </a:lnTo>
                  <a:lnTo>
                    <a:pt x="1524000" y="2373287"/>
                  </a:lnTo>
                  <a:lnTo>
                    <a:pt x="1524000" y="2361857"/>
                  </a:lnTo>
                  <a:close/>
                </a:path>
                <a:path w="4576445" h="2373629">
                  <a:moveTo>
                    <a:pt x="1524000" y="2354237"/>
                  </a:moveTo>
                  <a:lnTo>
                    <a:pt x="1447800" y="2354237"/>
                  </a:lnTo>
                  <a:lnTo>
                    <a:pt x="1447800" y="2358047"/>
                  </a:lnTo>
                  <a:lnTo>
                    <a:pt x="1524000" y="2358047"/>
                  </a:lnTo>
                  <a:lnTo>
                    <a:pt x="1524000" y="2354237"/>
                  </a:lnTo>
                  <a:close/>
                </a:path>
                <a:path w="4576445" h="2373629">
                  <a:moveTo>
                    <a:pt x="1532089" y="1972691"/>
                  </a:moveTo>
                  <a:lnTo>
                    <a:pt x="1520901" y="1970341"/>
                  </a:lnTo>
                  <a:lnTo>
                    <a:pt x="1505204" y="2044903"/>
                  </a:lnTo>
                  <a:lnTo>
                    <a:pt x="1516380" y="2047252"/>
                  </a:lnTo>
                  <a:lnTo>
                    <a:pt x="1532089" y="1972691"/>
                  </a:lnTo>
                  <a:close/>
                </a:path>
                <a:path w="4576445" h="2373629">
                  <a:moveTo>
                    <a:pt x="1539544" y="1974265"/>
                  </a:moveTo>
                  <a:lnTo>
                    <a:pt x="1535811" y="1973478"/>
                  </a:lnTo>
                  <a:lnTo>
                    <a:pt x="1520113" y="2048040"/>
                  </a:lnTo>
                  <a:lnTo>
                    <a:pt x="1523847" y="2048827"/>
                  </a:lnTo>
                  <a:lnTo>
                    <a:pt x="1539544" y="1974265"/>
                  </a:lnTo>
                  <a:close/>
                </a:path>
                <a:path w="4576445" h="2373629">
                  <a:moveTo>
                    <a:pt x="1559560" y="1842198"/>
                  </a:moveTo>
                  <a:lnTo>
                    <a:pt x="1548371" y="1839849"/>
                  </a:lnTo>
                  <a:lnTo>
                    <a:pt x="1532674" y="1914410"/>
                  </a:lnTo>
                  <a:lnTo>
                    <a:pt x="1543862" y="1916772"/>
                  </a:lnTo>
                  <a:lnTo>
                    <a:pt x="1559560" y="1842198"/>
                  </a:lnTo>
                  <a:close/>
                </a:path>
                <a:path w="4576445" h="2373629">
                  <a:moveTo>
                    <a:pt x="1567014" y="1843773"/>
                  </a:moveTo>
                  <a:lnTo>
                    <a:pt x="1563281" y="1842985"/>
                  </a:lnTo>
                  <a:lnTo>
                    <a:pt x="1547583" y="1917547"/>
                  </a:lnTo>
                  <a:lnTo>
                    <a:pt x="1551317" y="1918335"/>
                  </a:lnTo>
                  <a:lnTo>
                    <a:pt x="1567014" y="1843773"/>
                  </a:lnTo>
                  <a:close/>
                </a:path>
                <a:path w="4576445" h="2373629">
                  <a:moveTo>
                    <a:pt x="1587030" y="1711718"/>
                  </a:moveTo>
                  <a:lnTo>
                    <a:pt x="1575841" y="1709356"/>
                  </a:lnTo>
                  <a:lnTo>
                    <a:pt x="1560144" y="1783918"/>
                  </a:lnTo>
                  <a:lnTo>
                    <a:pt x="1571332" y="1786280"/>
                  </a:lnTo>
                  <a:lnTo>
                    <a:pt x="1587030" y="1711718"/>
                  </a:lnTo>
                  <a:close/>
                </a:path>
                <a:path w="4576445" h="2373629">
                  <a:moveTo>
                    <a:pt x="1594485" y="1713280"/>
                  </a:moveTo>
                  <a:lnTo>
                    <a:pt x="1590751" y="1712493"/>
                  </a:lnTo>
                  <a:lnTo>
                    <a:pt x="1575054" y="1787067"/>
                  </a:lnTo>
                  <a:lnTo>
                    <a:pt x="1578787" y="1787842"/>
                  </a:lnTo>
                  <a:lnTo>
                    <a:pt x="1594485" y="1713280"/>
                  </a:lnTo>
                  <a:close/>
                </a:path>
                <a:path w="4576445" h="2373629">
                  <a:moveTo>
                    <a:pt x="1614500" y="1581226"/>
                  </a:moveTo>
                  <a:lnTo>
                    <a:pt x="1603311" y="1578864"/>
                  </a:lnTo>
                  <a:lnTo>
                    <a:pt x="1587614" y="1653438"/>
                  </a:lnTo>
                  <a:lnTo>
                    <a:pt x="1598803" y="1655787"/>
                  </a:lnTo>
                  <a:lnTo>
                    <a:pt x="1614500" y="1581226"/>
                  </a:lnTo>
                  <a:close/>
                </a:path>
                <a:path w="4576445" h="2373629">
                  <a:moveTo>
                    <a:pt x="1621955" y="1582788"/>
                  </a:moveTo>
                  <a:lnTo>
                    <a:pt x="1618221" y="1582013"/>
                  </a:lnTo>
                  <a:lnTo>
                    <a:pt x="1602524" y="1656575"/>
                  </a:lnTo>
                  <a:lnTo>
                    <a:pt x="1606257" y="1657362"/>
                  </a:lnTo>
                  <a:lnTo>
                    <a:pt x="1621955" y="1582788"/>
                  </a:lnTo>
                  <a:close/>
                </a:path>
                <a:path w="4576445" h="2373629">
                  <a:moveTo>
                    <a:pt x="1641970" y="1450733"/>
                  </a:moveTo>
                  <a:lnTo>
                    <a:pt x="1630781" y="1448384"/>
                  </a:lnTo>
                  <a:lnTo>
                    <a:pt x="1615084" y="1522945"/>
                  </a:lnTo>
                  <a:lnTo>
                    <a:pt x="1626273" y="1525295"/>
                  </a:lnTo>
                  <a:lnTo>
                    <a:pt x="1641970" y="1450733"/>
                  </a:lnTo>
                  <a:close/>
                </a:path>
                <a:path w="4576445" h="2373629">
                  <a:moveTo>
                    <a:pt x="1649425" y="1452308"/>
                  </a:moveTo>
                  <a:lnTo>
                    <a:pt x="1645704" y="1451521"/>
                  </a:lnTo>
                  <a:lnTo>
                    <a:pt x="1630006" y="1526082"/>
                  </a:lnTo>
                  <a:lnTo>
                    <a:pt x="1633728" y="1526870"/>
                  </a:lnTo>
                  <a:lnTo>
                    <a:pt x="1649425" y="1452308"/>
                  </a:lnTo>
                  <a:close/>
                </a:path>
                <a:path w="4576445" h="2373629">
                  <a:moveTo>
                    <a:pt x="1657350" y="2361857"/>
                  </a:moveTo>
                  <a:lnTo>
                    <a:pt x="1581150" y="2361857"/>
                  </a:lnTo>
                  <a:lnTo>
                    <a:pt x="1581150" y="2373287"/>
                  </a:lnTo>
                  <a:lnTo>
                    <a:pt x="1657350" y="2373287"/>
                  </a:lnTo>
                  <a:lnTo>
                    <a:pt x="1657350" y="2361857"/>
                  </a:lnTo>
                  <a:close/>
                </a:path>
                <a:path w="4576445" h="2373629">
                  <a:moveTo>
                    <a:pt x="1657350" y="2354237"/>
                  </a:moveTo>
                  <a:lnTo>
                    <a:pt x="1581150" y="2354237"/>
                  </a:lnTo>
                  <a:lnTo>
                    <a:pt x="1581150" y="2358047"/>
                  </a:lnTo>
                  <a:lnTo>
                    <a:pt x="1657350" y="2358047"/>
                  </a:lnTo>
                  <a:lnTo>
                    <a:pt x="1657350" y="2354237"/>
                  </a:lnTo>
                  <a:close/>
                </a:path>
                <a:path w="4576445" h="2373629">
                  <a:moveTo>
                    <a:pt x="1669440" y="1320241"/>
                  </a:moveTo>
                  <a:lnTo>
                    <a:pt x="1658251" y="1317891"/>
                  </a:lnTo>
                  <a:lnTo>
                    <a:pt x="1642554" y="1392453"/>
                  </a:lnTo>
                  <a:lnTo>
                    <a:pt x="1653743" y="1394802"/>
                  </a:lnTo>
                  <a:lnTo>
                    <a:pt x="1669440" y="1320241"/>
                  </a:lnTo>
                  <a:close/>
                </a:path>
                <a:path w="4576445" h="2373629">
                  <a:moveTo>
                    <a:pt x="1676895" y="1321816"/>
                  </a:moveTo>
                  <a:lnTo>
                    <a:pt x="1673174" y="1321028"/>
                  </a:lnTo>
                  <a:lnTo>
                    <a:pt x="1657477" y="1395590"/>
                  </a:lnTo>
                  <a:lnTo>
                    <a:pt x="1661198" y="1396377"/>
                  </a:lnTo>
                  <a:lnTo>
                    <a:pt x="1676895" y="1321816"/>
                  </a:lnTo>
                  <a:close/>
                </a:path>
                <a:path w="4576445" h="2373629">
                  <a:moveTo>
                    <a:pt x="1696910" y="1189748"/>
                  </a:moveTo>
                  <a:lnTo>
                    <a:pt x="1685734" y="1187399"/>
                  </a:lnTo>
                  <a:lnTo>
                    <a:pt x="1670024" y="1261960"/>
                  </a:lnTo>
                  <a:lnTo>
                    <a:pt x="1681213" y="1264323"/>
                  </a:lnTo>
                  <a:lnTo>
                    <a:pt x="1696910" y="1189748"/>
                  </a:lnTo>
                  <a:close/>
                </a:path>
                <a:path w="4576445" h="2373629">
                  <a:moveTo>
                    <a:pt x="1704365" y="1191323"/>
                  </a:moveTo>
                  <a:lnTo>
                    <a:pt x="1700644" y="1190536"/>
                  </a:lnTo>
                  <a:lnTo>
                    <a:pt x="1684947" y="1265097"/>
                  </a:lnTo>
                  <a:lnTo>
                    <a:pt x="1688668" y="1265885"/>
                  </a:lnTo>
                  <a:lnTo>
                    <a:pt x="1704365" y="1191323"/>
                  </a:lnTo>
                  <a:close/>
                </a:path>
                <a:path w="4576445" h="2373629">
                  <a:moveTo>
                    <a:pt x="1724380" y="1059268"/>
                  </a:moveTo>
                  <a:lnTo>
                    <a:pt x="1713204" y="1056906"/>
                  </a:lnTo>
                  <a:lnTo>
                    <a:pt x="1697507" y="1131481"/>
                  </a:lnTo>
                  <a:lnTo>
                    <a:pt x="1708683" y="1133830"/>
                  </a:lnTo>
                  <a:lnTo>
                    <a:pt x="1724380" y="1059268"/>
                  </a:lnTo>
                  <a:close/>
                </a:path>
                <a:path w="4576445" h="2373629">
                  <a:moveTo>
                    <a:pt x="1731835" y="1060831"/>
                  </a:moveTo>
                  <a:lnTo>
                    <a:pt x="1728114" y="1060043"/>
                  </a:lnTo>
                  <a:lnTo>
                    <a:pt x="1712417" y="1134618"/>
                  </a:lnTo>
                  <a:lnTo>
                    <a:pt x="1716138" y="1135405"/>
                  </a:lnTo>
                  <a:lnTo>
                    <a:pt x="1731835" y="1060831"/>
                  </a:lnTo>
                  <a:close/>
                </a:path>
                <a:path w="4576445" h="2373629">
                  <a:moveTo>
                    <a:pt x="1751850" y="928776"/>
                  </a:moveTo>
                  <a:lnTo>
                    <a:pt x="1740674" y="926414"/>
                  </a:lnTo>
                  <a:lnTo>
                    <a:pt x="1724977" y="1000988"/>
                  </a:lnTo>
                  <a:lnTo>
                    <a:pt x="1736153" y="1003338"/>
                  </a:lnTo>
                  <a:lnTo>
                    <a:pt x="1751850" y="928776"/>
                  </a:lnTo>
                  <a:close/>
                </a:path>
                <a:path w="4576445" h="2373629">
                  <a:moveTo>
                    <a:pt x="1771865" y="1035215"/>
                  </a:moveTo>
                  <a:lnTo>
                    <a:pt x="1756333" y="961440"/>
                  </a:lnTo>
                  <a:lnTo>
                    <a:pt x="1756168" y="960653"/>
                  </a:lnTo>
                  <a:lnTo>
                    <a:pt x="1752777" y="961377"/>
                  </a:lnTo>
                  <a:lnTo>
                    <a:pt x="1759318" y="930338"/>
                  </a:lnTo>
                  <a:lnTo>
                    <a:pt x="1755584" y="929563"/>
                  </a:lnTo>
                  <a:lnTo>
                    <a:pt x="1739887" y="1004125"/>
                  </a:lnTo>
                  <a:lnTo>
                    <a:pt x="1743621" y="1004912"/>
                  </a:lnTo>
                  <a:lnTo>
                    <a:pt x="1752600" y="962202"/>
                  </a:lnTo>
                  <a:lnTo>
                    <a:pt x="1768144" y="1036002"/>
                  </a:lnTo>
                  <a:lnTo>
                    <a:pt x="1771865" y="1035215"/>
                  </a:lnTo>
                  <a:close/>
                </a:path>
                <a:path w="4576445" h="2373629">
                  <a:moveTo>
                    <a:pt x="1786788" y="1032078"/>
                  </a:moveTo>
                  <a:lnTo>
                    <a:pt x="1771091" y="957516"/>
                  </a:lnTo>
                  <a:lnTo>
                    <a:pt x="1759902" y="959866"/>
                  </a:lnTo>
                  <a:lnTo>
                    <a:pt x="1775599" y="1034440"/>
                  </a:lnTo>
                  <a:lnTo>
                    <a:pt x="1786788" y="1032078"/>
                  </a:lnTo>
                  <a:close/>
                </a:path>
                <a:path w="4576445" h="2373629">
                  <a:moveTo>
                    <a:pt x="1790700" y="2361857"/>
                  </a:moveTo>
                  <a:lnTo>
                    <a:pt x="1714500" y="2361857"/>
                  </a:lnTo>
                  <a:lnTo>
                    <a:pt x="1714500" y="2373287"/>
                  </a:lnTo>
                  <a:lnTo>
                    <a:pt x="1790700" y="2373287"/>
                  </a:lnTo>
                  <a:lnTo>
                    <a:pt x="1790700" y="2361857"/>
                  </a:lnTo>
                  <a:close/>
                </a:path>
                <a:path w="4576445" h="2373629">
                  <a:moveTo>
                    <a:pt x="1790700" y="2354237"/>
                  </a:moveTo>
                  <a:lnTo>
                    <a:pt x="1714500" y="2354237"/>
                  </a:lnTo>
                  <a:lnTo>
                    <a:pt x="1714500" y="2358047"/>
                  </a:lnTo>
                  <a:lnTo>
                    <a:pt x="1790700" y="2358047"/>
                  </a:lnTo>
                  <a:lnTo>
                    <a:pt x="1790700" y="2354237"/>
                  </a:lnTo>
                  <a:close/>
                </a:path>
                <a:path w="4576445" h="2373629">
                  <a:moveTo>
                    <a:pt x="1799348" y="1165707"/>
                  </a:moveTo>
                  <a:lnTo>
                    <a:pt x="1783638" y="1091145"/>
                  </a:lnTo>
                  <a:lnTo>
                    <a:pt x="1779917" y="1091933"/>
                  </a:lnTo>
                  <a:lnTo>
                    <a:pt x="1795614" y="1166495"/>
                  </a:lnTo>
                  <a:lnTo>
                    <a:pt x="1799348" y="1165707"/>
                  </a:lnTo>
                  <a:close/>
                </a:path>
                <a:path w="4576445" h="2373629">
                  <a:moveTo>
                    <a:pt x="1814258" y="1162570"/>
                  </a:moveTo>
                  <a:lnTo>
                    <a:pt x="1798561" y="1088009"/>
                  </a:lnTo>
                  <a:lnTo>
                    <a:pt x="1787372" y="1090358"/>
                  </a:lnTo>
                  <a:lnTo>
                    <a:pt x="1803069" y="1164920"/>
                  </a:lnTo>
                  <a:lnTo>
                    <a:pt x="1814258" y="1162570"/>
                  </a:lnTo>
                  <a:close/>
                </a:path>
                <a:path w="4576445" h="2373629">
                  <a:moveTo>
                    <a:pt x="1826818" y="1296200"/>
                  </a:moveTo>
                  <a:lnTo>
                    <a:pt x="1811121" y="1221638"/>
                  </a:lnTo>
                  <a:lnTo>
                    <a:pt x="1807387" y="1222413"/>
                  </a:lnTo>
                  <a:lnTo>
                    <a:pt x="1823085" y="1296987"/>
                  </a:lnTo>
                  <a:lnTo>
                    <a:pt x="1826818" y="1296200"/>
                  </a:lnTo>
                  <a:close/>
                </a:path>
                <a:path w="4576445" h="2373629">
                  <a:moveTo>
                    <a:pt x="1841728" y="1293063"/>
                  </a:moveTo>
                  <a:lnTo>
                    <a:pt x="1826031" y="1218488"/>
                  </a:lnTo>
                  <a:lnTo>
                    <a:pt x="1814842" y="1220851"/>
                  </a:lnTo>
                  <a:lnTo>
                    <a:pt x="1830539" y="1295412"/>
                  </a:lnTo>
                  <a:lnTo>
                    <a:pt x="1841728" y="1293063"/>
                  </a:lnTo>
                  <a:close/>
                </a:path>
                <a:path w="4576445" h="2373629">
                  <a:moveTo>
                    <a:pt x="1854288" y="1426692"/>
                  </a:moveTo>
                  <a:lnTo>
                    <a:pt x="1838591" y="1352118"/>
                  </a:lnTo>
                  <a:lnTo>
                    <a:pt x="1834857" y="1352905"/>
                  </a:lnTo>
                  <a:lnTo>
                    <a:pt x="1850555" y="1427480"/>
                  </a:lnTo>
                  <a:lnTo>
                    <a:pt x="1854288" y="1426692"/>
                  </a:lnTo>
                  <a:close/>
                </a:path>
                <a:path w="4576445" h="2373629">
                  <a:moveTo>
                    <a:pt x="1869198" y="1423555"/>
                  </a:moveTo>
                  <a:lnTo>
                    <a:pt x="1853501" y="1348981"/>
                  </a:lnTo>
                  <a:lnTo>
                    <a:pt x="1842312" y="1351343"/>
                  </a:lnTo>
                  <a:lnTo>
                    <a:pt x="1858010" y="1425905"/>
                  </a:lnTo>
                  <a:lnTo>
                    <a:pt x="1869198" y="1423555"/>
                  </a:lnTo>
                  <a:close/>
                </a:path>
                <a:path w="4576445" h="2373629">
                  <a:moveTo>
                    <a:pt x="1881759" y="1557185"/>
                  </a:moveTo>
                  <a:lnTo>
                    <a:pt x="1866061" y="1482610"/>
                  </a:lnTo>
                  <a:lnTo>
                    <a:pt x="1862328" y="1483398"/>
                  </a:lnTo>
                  <a:lnTo>
                    <a:pt x="1878025" y="1557959"/>
                  </a:lnTo>
                  <a:lnTo>
                    <a:pt x="1881759" y="1557185"/>
                  </a:lnTo>
                  <a:close/>
                </a:path>
                <a:path w="4576445" h="2373629">
                  <a:moveTo>
                    <a:pt x="1896668" y="1554035"/>
                  </a:moveTo>
                  <a:lnTo>
                    <a:pt x="1880971" y="1479473"/>
                  </a:lnTo>
                  <a:lnTo>
                    <a:pt x="1869782" y="1481823"/>
                  </a:lnTo>
                  <a:lnTo>
                    <a:pt x="1885480" y="1556397"/>
                  </a:lnTo>
                  <a:lnTo>
                    <a:pt x="1896668" y="1554035"/>
                  </a:lnTo>
                  <a:close/>
                </a:path>
                <a:path w="4576445" h="2373629">
                  <a:moveTo>
                    <a:pt x="1909229" y="1687664"/>
                  </a:moveTo>
                  <a:lnTo>
                    <a:pt x="1893531" y="1613103"/>
                  </a:lnTo>
                  <a:lnTo>
                    <a:pt x="1889798" y="1613890"/>
                  </a:lnTo>
                  <a:lnTo>
                    <a:pt x="1905495" y="1688452"/>
                  </a:lnTo>
                  <a:lnTo>
                    <a:pt x="1909229" y="1687664"/>
                  </a:lnTo>
                  <a:close/>
                </a:path>
                <a:path w="4576445" h="2373629">
                  <a:moveTo>
                    <a:pt x="1924050" y="2361857"/>
                  </a:moveTo>
                  <a:lnTo>
                    <a:pt x="1847850" y="2361857"/>
                  </a:lnTo>
                  <a:lnTo>
                    <a:pt x="1847850" y="2373287"/>
                  </a:lnTo>
                  <a:lnTo>
                    <a:pt x="1924050" y="2373287"/>
                  </a:lnTo>
                  <a:lnTo>
                    <a:pt x="1924050" y="2361857"/>
                  </a:lnTo>
                  <a:close/>
                </a:path>
                <a:path w="4576445" h="2373629">
                  <a:moveTo>
                    <a:pt x="1924050" y="2354237"/>
                  </a:moveTo>
                  <a:lnTo>
                    <a:pt x="1847850" y="2354237"/>
                  </a:lnTo>
                  <a:lnTo>
                    <a:pt x="1847850" y="2358047"/>
                  </a:lnTo>
                  <a:lnTo>
                    <a:pt x="1924050" y="2358047"/>
                  </a:lnTo>
                  <a:lnTo>
                    <a:pt x="1924050" y="2354237"/>
                  </a:lnTo>
                  <a:close/>
                </a:path>
                <a:path w="4576445" h="2373629">
                  <a:moveTo>
                    <a:pt x="1924138" y="1684528"/>
                  </a:moveTo>
                  <a:lnTo>
                    <a:pt x="1908441" y="1609966"/>
                  </a:lnTo>
                  <a:lnTo>
                    <a:pt x="1897253" y="1612315"/>
                  </a:lnTo>
                  <a:lnTo>
                    <a:pt x="1912962" y="1686890"/>
                  </a:lnTo>
                  <a:lnTo>
                    <a:pt x="1924138" y="1684528"/>
                  </a:lnTo>
                  <a:close/>
                </a:path>
                <a:path w="4576445" h="2373629">
                  <a:moveTo>
                    <a:pt x="1936699" y="1818157"/>
                  </a:moveTo>
                  <a:lnTo>
                    <a:pt x="1921002" y="1743595"/>
                  </a:lnTo>
                  <a:lnTo>
                    <a:pt x="1917268" y="1744383"/>
                  </a:lnTo>
                  <a:lnTo>
                    <a:pt x="1932978" y="1818944"/>
                  </a:lnTo>
                  <a:lnTo>
                    <a:pt x="1936699" y="1818157"/>
                  </a:lnTo>
                  <a:close/>
                </a:path>
                <a:path w="4576445" h="2373629">
                  <a:moveTo>
                    <a:pt x="1951609" y="1815020"/>
                  </a:moveTo>
                  <a:lnTo>
                    <a:pt x="1935911" y="1740458"/>
                  </a:lnTo>
                  <a:lnTo>
                    <a:pt x="1924735" y="1742808"/>
                  </a:lnTo>
                  <a:lnTo>
                    <a:pt x="1940433" y="1817370"/>
                  </a:lnTo>
                  <a:lnTo>
                    <a:pt x="1951609" y="1815020"/>
                  </a:lnTo>
                  <a:close/>
                </a:path>
                <a:path w="4576445" h="2373629">
                  <a:moveTo>
                    <a:pt x="1964169" y="1948649"/>
                  </a:moveTo>
                  <a:lnTo>
                    <a:pt x="1948472" y="1874088"/>
                  </a:lnTo>
                  <a:lnTo>
                    <a:pt x="1944751" y="1874862"/>
                  </a:lnTo>
                  <a:lnTo>
                    <a:pt x="1960448" y="1949437"/>
                  </a:lnTo>
                  <a:lnTo>
                    <a:pt x="1964169" y="1948649"/>
                  </a:lnTo>
                  <a:close/>
                </a:path>
                <a:path w="4576445" h="2373629">
                  <a:moveTo>
                    <a:pt x="1979079" y="1945513"/>
                  </a:moveTo>
                  <a:lnTo>
                    <a:pt x="1963381" y="1870938"/>
                  </a:lnTo>
                  <a:lnTo>
                    <a:pt x="1952205" y="1873300"/>
                  </a:lnTo>
                  <a:lnTo>
                    <a:pt x="1967903" y="1947862"/>
                  </a:lnTo>
                  <a:lnTo>
                    <a:pt x="1979079" y="1945513"/>
                  </a:lnTo>
                  <a:close/>
                </a:path>
                <a:path w="4576445" h="2373629">
                  <a:moveTo>
                    <a:pt x="1991639" y="2079142"/>
                  </a:moveTo>
                  <a:lnTo>
                    <a:pt x="1975942" y="2004568"/>
                  </a:lnTo>
                  <a:lnTo>
                    <a:pt x="1972221" y="2005355"/>
                  </a:lnTo>
                  <a:lnTo>
                    <a:pt x="1987918" y="2079917"/>
                  </a:lnTo>
                  <a:lnTo>
                    <a:pt x="1991639" y="2079142"/>
                  </a:lnTo>
                  <a:close/>
                </a:path>
                <a:path w="4576445" h="2373629">
                  <a:moveTo>
                    <a:pt x="2006561" y="2075992"/>
                  </a:moveTo>
                  <a:lnTo>
                    <a:pt x="1990852" y="2001431"/>
                  </a:lnTo>
                  <a:lnTo>
                    <a:pt x="1979676" y="2003793"/>
                  </a:lnTo>
                  <a:lnTo>
                    <a:pt x="1995373" y="2078355"/>
                  </a:lnTo>
                  <a:lnTo>
                    <a:pt x="2006561" y="2075992"/>
                  </a:lnTo>
                  <a:close/>
                </a:path>
                <a:path w="4576445" h="2373629">
                  <a:moveTo>
                    <a:pt x="2019109" y="2209622"/>
                  </a:moveTo>
                  <a:lnTo>
                    <a:pt x="2003412" y="2135060"/>
                  </a:lnTo>
                  <a:lnTo>
                    <a:pt x="1999691" y="2135848"/>
                  </a:lnTo>
                  <a:lnTo>
                    <a:pt x="2015388" y="2210409"/>
                  </a:lnTo>
                  <a:lnTo>
                    <a:pt x="2019109" y="2209622"/>
                  </a:lnTo>
                  <a:close/>
                </a:path>
                <a:path w="4576445" h="2373629">
                  <a:moveTo>
                    <a:pt x="2034032" y="2206485"/>
                  </a:moveTo>
                  <a:lnTo>
                    <a:pt x="2018334" y="2131923"/>
                  </a:lnTo>
                  <a:lnTo>
                    <a:pt x="2007146" y="2134273"/>
                  </a:lnTo>
                  <a:lnTo>
                    <a:pt x="2022843" y="2208847"/>
                  </a:lnTo>
                  <a:lnTo>
                    <a:pt x="2034032" y="2206485"/>
                  </a:lnTo>
                  <a:close/>
                </a:path>
                <a:path w="4576445" h="2373629">
                  <a:moveTo>
                    <a:pt x="2046592" y="2340114"/>
                  </a:moveTo>
                  <a:lnTo>
                    <a:pt x="2030882" y="2265553"/>
                  </a:lnTo>
                  <a:lnTo>
                    <a:pt x="2027161" y="2266340"/>
                  </a:lnTo>
                  <a:lnTo>
                    <a:pt x="2042858" y="2340902"/>
                  </a:lnTo>
                  <a:lnTo>
                    <a:pt x="2046592" y="2340114"/>
                  </a:lnTo>
                  <a:close/>
                </a:path>
                <a:path w="4576445" h="2373629">
                  <a:moveTo>
                    <a:pt x="2057400" y="2361857"/>
                  </a:moveTo>
                  <a:lnTo>
                    <a:pt x="1981200" y="2361857"/>
                  </a:lnTo>
                  <a:lnTo>
                    <a:pt x="1981200" y="2373287"/>
                  </a:lnTo>
                  <a:lnTo>
                    <a:pt x="2057400" y="2373287"/>
                  </a:lnTo>
                  <a:lnTo>
                    <a:pt x="2057400" y="2361857"/>
                  </a:lnTo>
                  <a:close/>
                </a:path>
                <a:path w="4576445" h="2373629">
                  <a:moveTo>
                    <a:pt x="2057400" y="2354237"/>
                  </a:moveTo>
                  <a:lnTo>
                    <a:pt x="1981200" y="2354237"/>
                  </a:lnTo>
                  <a:lnTo>
                    <a:pt x="1981200" y="2358047"/>
                  </a:lnTo>
                  <a:lnTo>
                    <a:pt x="2057400" y="2358047"/>
                  </a:lnTo>
                  <a:lnTo>
                    <a:pt x="2057400" y="2354237"/>
                  </a:lnTo>
                  <a:close/>
                </a:path>
                <a:path w="4576445" h="2373629">
                  <a:moveTo>
                    <a:pt x="2061502" y="2336977"/>
                  </a:moveTo>
                  <a:lnTo>
                    <a:pt x="2045804" y="2262416"/>
                  </a:lnTo>
                  <a:lnTo>
                    <a:pt x="2034616" y="2264765"/>
                  </a:lnTo>
                  <a:lnTo>
                    <a:pt x="2050313" y="2339327"/>
                  </a:lnTo>
                  <a:lnTo>
                    <a:pt x="2061502" y="2336977"/>
                  </a:lnTo>
                  <a:close/>
                </a:path>
                <a:path w="4576445" h="2373629">
                  <a:moveTo>
                    <a:pt x="2543937" y="2233676"/>
                  </a:moveTo>
                  <a:lnTo>
                    <a:pt x="2532761" y="2231313"/>
                  </a:lnTo>
                  <a:lnTo>
                    <a:pt x="2517063" y="2305888"/>
                  </a:lnTo>
                  <a:lnTo>
                    <a:pt x="2528239" y="2308237"/>
                  </a:lnTo>
                  <a:lnTo>
                    <a:pt x="2543937" y="2233676"/>
                  </a:lnTo>
                  <a:close/>
                </a:path>
                <a:path w="4576445" h="2373629">
                  <a:moveTo>
                    <a:pt x="2551392" y="2235238"/>
                  </a:moveTo>
                  <a:lnTo>
                    <a:pt x="2547670" y="2234450"/>
                  </a:lnTo>
                  <a:lnTo>
                    <a:pt x="2531973" y="2309025"/>
                  </a:lnTo>
                  <a:lnTo>
                    <a:pt x="2535694" y="2309812"/>
                  </a:lnTo>
                  <a:lnTo>
                    <a:pt x="2551392" y="2235238"/>
                  </a:lnTo>
                  <a:close/>
                </a:path>
                <a:path w="4576445" h="2373629">
                  <a:moveTo>
                    <a:pt x="2571407" y="2103183"/>
                  </a:moveTo>
                  <a:lnTo>
                    <a:pt x="2560231" y="2100821"/>
                  </a:lnTo>
                  <a:lnTo>
                    <a:pt x="2544534" y="2175395"/>
                  </a:lnTo>
                  <a:lnTo>
                    <a:pt x="2555710" y="2177745"/>
                  </a:lnTo>
                  <a:lnTo>
                    <a:pt x="2571407" y="2103183"/>
                  </a:lnTo>
                  <a:close/>
                </a:path>
                <a:path w="4576445" h="2373629">
                  <a:moveTo>
                    <a:pt x="2578874" y="2104745"/>
                  </a:moveTo>
                  <a:lnTo>
                    <a:pt x="2575141" y="2103970"/>
                  </a:lnTo>
                  <a:lnTo>
                    <a:pt x="2559443" y="2178532"/>
                  </a:lnTo>
                  <a:lnTo>
                    <a:pt x="2563177" y="2179320"/>
                  </a:lnTo>
                  <a:lnTo>
                    <a:pt x="2578874" y="2104745"/>
                  </a:lnTo>
                  <a:close/>
                </a:path>
                <a:path w="4576445" h="2373629">
                  <a:moveTo>
                    <a:pt x="2590800" y="2361857"/>
                  </a:moveTo>
                  <a:lnTo>
                    <a:pt x="2514600" y="2361857"/>
                  </a:lnTo>
                  <a:lnTo>
                    <a:pt x="2514600" y="2373287"/>
                  </a:lnTo>
                  <a:lnTo>
                    <a:pt x="2590800" y="2373287"/>
                  </a:lnTo>
                  <a:lnTo>
                    <a:pt x="2590800" y="2361857"/>
                  </a:lnTo>
                  <a:close/>
                </a:path>
                <a:path w="4576445" h="2373629">
                  <a:moveTo>
                    <a:pt x="2590800" y="2354237"/>
                  </a:moveTo>
                  <a:lnTo>
                    <a:pt x="2514600" y="2354237"/>
                  </a:lnTo>
                  <a:lnTo>
                    <a:pt x="2514600" y="2358047"/>
                  </a:lnTo>
                  <a:lnTo>
                    <a:pt x="2590800" y="2358047"/>
                  </a:lnTo>
                  <a:lnTo>
                    <a:pt x="2590800" y="2354237"/>
                  </a:lnTo>
                  <a:close/>
                </a:path>
                <a:path w="4576445" h="2373629">
                  <a:moveTo>
                    <a:pt x="2598890" y="1972691"/>
                  </a:moveTo>
                  <a:lnTo>
                    <a:pt x="2587701" y="1970341"/>
                  </a:lnTo>
                  <a:lnTo>
                    <a:pt x="2572004" y="2044903"/>
                  </a:lnTo>
                  <a:lnTo>
                    <a:pt x="2583180" y="2047252"/>
                  </a:lnTo>
                  <a:lnTo>
                    <a:pt x="2598890" y="1972691"/>
                  </a:lnTo>
                  <a:close/>
                </a:path>
                <a:path w="4576445" h="2373629">
                  <a:moveTo>
                    <a:pt x="2606344" y="1974265"/>
                  </a:moveTo>
                  <a:lnTo>
                    <a:pt x="2602611" y="1973478"/>
                  </a:lnTo>
                  <a:lnTo>
                    <a:pt x="2586913" y="2048040"/>
                  </a:lnTo>
                  <a:lnTo>
                    <a:pt x="2590647" y="2048827"/>
                  </a:lnTo>
                  <a:lnTo>
                    <a:pt x="2606344" y="1974265"/>
                  </a:lnTo>
                  <a:close/>
                </a:path>
                <a:path w="4576445" h="2373629">
                  <a:moveTo>
                    <a:pt x="2626360" y="1842198"/>
                  </a:moveTo>
                  <a:lnTo>
                    <a:pt x="2615171" y="1839849"/>
                  </a:lnTo>
                  <a:lnTo>
                    <a:pt x="2599474" y="1914410"/>
                  </a:lnTo>
                  <a:lnTo>
                    <a:pt x="2610662" y="1916772"/>
                  </a:lnTo>
                  <a:lnTo>
                    <a:pt x="2626360" y="1842198"/>
                  </a:lnTo>
                  <a:close/>
                </a:path>
                <a:path w="4576445" h="2373629">
                  <a:moveTo>
                    <a:pt x="2633815" y="1843773"/>
                  </a:moveTo>
                  <a:lnTo>
                    <a:pt x="2630081" y="1842985"/>
                  </a:lnTo>
                  <a:lnTo>
                    <a:pt x="2614384" y="1917547"/>
                  </a:lnTo>
                  <a:lnTo>
                    <a:pt x="2618117" y="1918335"/>
                  </a:lnTo>
                  <a:lnTo>
                    <a:pt x="2633815" y="1843773"/>
                  </a:lnTo>
                  <a:close/>
                </a:path>
                <a:path w="4576445" h="2373629">
                  <a:moveTo>
                    <a:pt x="2653830" y="1711718"/>
                  </a:moveTo>
                  <a:lnTo>
                    <a:pt x="2642641" y="1709356"/>
                  </a:lnTo>
                  <a:lnTo>
                    <a:pt x="2626944" y="1783918"/>
                  </a:lnTo>
                  <a:lnTo>
                    <a:pt x="2638133" y="1786280"/>
                  </a:lnTo>
                  <a:lnTo>
                    <a:pt x="2653830" y="1711718"/>
                  </a:lnTo>
                  <a:close/>
                </a:path>
                <a:path w="4576445" h="2373629">
                  <a:moveTo>
                    <a:pt x="2661285" y="1713280"/>
                  </a:moveTo>
                  <a:lnTo>
                    <a:pt x="2657551" y="1712493"/>
                  </a:lnTo>
                  <a:lnTo>
                    <a:pt x="2641854" y="1787067"/>
                  </a:lnTo>
                  <a:lnTo>
                    <a:pt x="2645587" y="1787842"/>
                  </a:lnTo>
                  <a:lnTo>
                    <a:pt x="2661285" y="1713280"/>
                  </a:lnTo>
                  <a:close/>
                </a:path>
                <a:path w="4576445" h="2373629">
                  <a:moveTo>
                    <a:pt x="2681300" y="1581226"/>
                  </a:moveTo>
                  <a:lnTo>
                    <a:pt x="2670111" y="1578864"/>
                  </a:lnTo>
                  <a:lnTo>
                    <a:pt x="2654414" y="1653438"/>
                  </a:lnTo>
                  <a:lnTo>
                    <a:pt x="2665603" y="1655787"/>
                  </a:lnTo>
                  <a:lnTo>
                    <a:pt x="2681300" y="1581226"/>
                  </a:lnTo>
                  <a:close/>
                </a:path>
                <a:path w="4576445" h="2373629">
                  <a:moveTo>
                    <a:pt x="2688755" y="1582788"/>
                  </a:moveTo>
                  <a:lnTo>
                    <a:pt x="2685021" y="1582013"/>
                  </a:lnTo>
                  <a:lnTo>
                    <a:pt x="2669324" y="1656575"/>
                  </a:lnTo>
                  <a:lnTo>
                    <a:pt x="2673058" y="1657362"/>
                  </a:lnTo>
                  <a:lnTo>
                    <a:pt x="2688755" y="1582788"/>
                  </a:lnTo>
                  <a:close/>
                </a:path>
                <a:path w="4576445" h="2373629">
                  <a:moveTo>
                    <a:pt x="2708770" y="1450733"/>
                  </a:moveTo>
                  <a:lnTo>
                    <a:pt x="2697581" y="1448384"/>
                  </a:lnTo>
                  <a:lnTo>
                    <a:pt x="2681884" y="1522945"/>
                  </a:lnTo>
                  <a:lnTo>
                    <a:pt x="2693073" y="1525295"/>
                  </a:lnTo>
                  <a:lnTo>
                    <a:pt x="2708770" y="1450733"/>
                  </a:lnTo>
                  <a:close/>
                </a:path>
                <a:path w="4576445" h="2373629">
                  <a:moveTo>
                    <a:pt x="2716225" y="1452308"/>
                  </a:moveTo>
                  <a:lnTo>
                    <a:pt x="2712504" y="1451521"/>
                  </a:lnTo>
                  <a:lnTo>
                    <a:pt x="2696794" y="1526082"/>
                  </a:lnTo>
                  <a:lnTo>
                    <a:pt x="2700528" y="1526870"/>
                  </a:lnTo>
                  <a:lnTo>
                    <a:pt x="2716225" y="1452308"/>
                  </a:lnTo>
                  <a:close/>
                </a:path>
                <a:path w="4576445" h="2373629">
                  <a:moveTo>
                    <a:pt x="2724150" y="2361857"/>
                  </a:moveTo>
                  <a:lnTo>
                    <a:pt x="2647950" y="2361857"/>
                  </a:lnTo>
                  <a:lnTo>
                    <a:pt x="2647950" y="2373287"/>
                  </a:lnTo>
                  <a:lnTo>
                    <a:pt x="2724150" y="2373287"/>
                  </a:lnTo>
                  <a:lnTo>
                    <a:pt x="2724150" y="2361857"/>
                  </a:lnTo>
                  <a:close/>
                </a:path>
                <a:path w="4576445" h="2373629">
                  <a:moveTo>
                    <a:pt x="2724150" y="2354237"/>
                  </a:moveTo>
                  <a:lnTo>
                    <a:pt x="2647950" y="2354237"/>
                  </a:lnTo>
                  <a:lnTo>
                    <a:pt x="2647950" y="2358047"/>
                  </a:lnTo>
                  <a:lnTo>
                    <a:pt x="2724150" y="2358047"/>
                  </a:lnTo>
                  <a:lnTo>
                    <a:pt x="2724150" y="2354237"/>
                  </a:lnTo>
                  <a:close/>
                </a:path>
                <a:path w="4576445" h="2373629">
                  <a:moveTo>
                    <a:pt x="2736240" y="1320241"/>
                  </a:moveTo>
                  <a:lnTo>
                    <a:pt x="2725051" y="1317891"/>
                  </a:lnTo>
                  <a:lnTo>
                    <a:pt x="2709354" y="1392453"/>
                  </a:lnTo>
                  <a:lnTo>
                    <a:pt x="2720543" y="1394802"/>
                  </a:lnTo>
                  <a:lnTo>
                    <a:pt x="2736240" y="1320241"/>
                  </a:lnTo>
                  <a:close/>
                </a:path>
                <a:path w="4576445" h="2373629">
                  <a:moveTo>
                    <a:pt x="2743695" y="1321816"/>
                  </a:moveTo>
                  <a:lnTo>
                    <a:pt x="2739974" y="1321028"/>
                  </a:lnTo>
                  <a:lnTo>
                    <a:pt x="2724277" y="1395590"/>
                  </a:lnTo>
                  <a:lnTo>
                    <a:pt x="2727998" y="1396377"/>
                  </a:lnTo>
                  <a:lnTo>
                    <a:pt x="2743695" y="1321816"/>
                  </a:lnTo>
                  <a:close/>
                </a:path>
                <a:path w="4576445" h="2373629">
                  <a:moveTo>
                    <a:pt x="2763710" y="1189748"/>
                  </a:moveTo>
                  <a:lnTo>
                    <a:pt x="2752534" y="1187399"/>
                  </a:lnTo>
                  <a:lnTo>
                    <a:pt x="2736824" y="1261960"/>
                  </a:lnTo>
                  <a:lnTo>
                    <a:pt x="2748013" y="1264323"/>
                  </a:lnTo>
                  <a:lnTo>
                    <a:pt x="2763710" y="1189748"/>
                  </a:lnTo>
                  <a:close/>
                </a:path>
                <a:path w="4576445" h="2373629">
                  <a:moveTo>
                    <a:pt x="2771165" y="1191323"/>
                  </a:moveTo>
                  <a:lnTo>
                    <a:pt x="2767444" y="1190536"/>
                  </a:lnTo>
                  <a:lnTo>
                    <a:pt x="2751747" y="1265097"/>
                  </a:lnTo>
                  <a:lnTo>
                    <a:pt x="2755468" y="1265885"/>
                  </a:lnTo>
                  <a:lnTo>
                    <a:pt x="2771165" y="1191323"/>
                  </a:lnTo>
                  <a:close/>
                </a:path>
                <a:path w="4576445" h="2373629">
                  <a:moveTo>
                    <a:pt x="2791180" y="1059268"/>
                  </a:moveTo>
                  <a:lnTo>
                    <a:pt x="2780004" y="1056906"/>
                  </a:lnTo>
                  <a:lnTo>
                    <a:pt x="2764307" y="1131481"/>
                  </a:lnTo>
                  <a:lnTo>
                    <a:pt x="2775483" y="1133830"/>
                  </a:lnTo>
                  <a:lnTo>
                    <a:pt x="2791180" y="1059268"/>
                  </a:lnTo>
                  <a:close/>
                </a:path>
                <a:path w="4576445" h="2373629">
                  <a:moveTo>
                    <a:pt x="2798635" y="1060831"/>
                  </a:moveTo>
                  <a:lnTo>
                    <a:pt x="2794914" y="1060043"/>
                  </a:lnTo>
                  <a:lnTo>
                    <a:pt x="2779217" y="1134618"/>
                  </a:lnTo>
                  <a:lnTo>
                    <a:pt x="2782938" y="1135405"/>
                  </a:lnTo>
                  <a:lnTo>
                    <a:pt x="2798635" y="1060831"/>
                  </a:lnTo>
                  <a:close/>
                </a:path>
                <a:path w="4576445" h="2373629">
                  <a:moveTo>
                    <a:pt x="2818650" y="928776"/>
                  </a:moveTo>
                  <a:lnTo>
                    <a:pt x="2807474" y="926414"/>
                  </a:lnTo>
                  <a:lnTo>
                    <a:pt x="2791777" y="1000988"/>
                  </a:lnTo>
                  <a:lnTo>
                    <a:pt x="2802953" y="1003338"/>
                  </a:lnTo>
                  <a:lnTo>
                    <a:pt x="2818650" y="928776"/>
                  </a:lnTo>
                  <a:close/>
                </a:path>
                <a:path w="4576445" h="2373629">
                  <a:moveTo>
                    <a:pt x="2838666" y="1035215"/>
                  </a:moveTo>
                  <a:lnTo>
                    <a:pt x="2823133" y="961440"/>
                  </a:lnTo>
                  <a:lnTo>
                    <a:pt x="2822968" y="960653"/>
                  </a:lnTo>
                  <a:lnTo>
                    <a:pt x="2819577" y="961377"/>
                  </a:lnTo>
                  <a:lnTo>
                    <a:pt x="2826118" y="930338"/>
                  </a:lnTo>
                  <a:lnTo>
                    <a:pt x="2822384" y="929563"/>
                  </a:lnTo>
                  <a:lnTo>
                    <a:pt x="2806687" y="1004125"/>
                  </a:lnTo>
                  <a:lnTo>
                    <a:pt x="2810421" y="1004912"/>
                  </a:lnTo>
                  <a:lnTo>
                    <a:pt x="2819400" y="962202"/>
                  </a:lnTo>
                  <a:lnTo>
                    <a:pt x="2834944" y="1036002"/>
                  </a:lnTo>
                  <a:lnTo>
                    <a:pt x="2838666" y="1035215"/>
                  </a:lnTo>
                  <a:close/>
                </a:path>
                <a:path w="4576445" h="2373629">
                  <a:moveTo>
                    <a:pt x="2853588" y="1032078"/>
                  </a:moveTo>
                  <a:lnTo>
                    <a:pt x="2837891" y="957516"/>
                  </a:lnTo>
                  <a:lnTo>
                    <a:pt x="2826702" y="959866"/>
                  </a:lnTo>
                  <a:lnTo>
                    <a:pt x="2842399" y="1034440"/>
                  </a:lnTo>
                  <a:lnTo>
                    <a:pt x="2853588" y="1032078"/>
                  </a:lnTo>
                  <a:close/>
                </a:path>
                <a:path w="4576445" h="2373629">
                  <a:moveTo>
                    <a:pt x="2857500" y="2361857"/>
                  </a:moveTo>
                  <a:lnTo>
                    <a:pt x="2781300" y="2361857"/>
                  </a:lnTo>
                  <a:lnTo>
                    <a:pt x="2781300" y="2373287"/>
                  </a:lnTo>
                  <a:lnTo>
                    <a:pt x="2857500" y="2373287"/>
                  </a:lnTo>
                  <a:lnTo>
                    <a:pt x="2857500" y="2361857"/>
                  </a:lnTo>
                  <a:close/>
                </a:path>
                <a:path w="4576445" h="2373629">
                  <a:moveTo>
                    <a:pt x="2857500" y="2354237"/>
                  </a:moveTo>
                  <a:lnTo>
                    <a:pt x="2781300" y="2354237"/>
                  </a:lnTo>
                  <a:lnTo>
                    <a:pt x="2781300" y="2358047"/>
                  </a:lnTo>
                  <a:lnTo>
                    <a:pt x="2857500" y="2358047"/>
                  </a:lnTo>
                  <a:lnTo>
                    <a:pt x="2857500" y="2354237"/>
                  </a:lnTo>
                  <a:close/>
                </a:path>
                <a:path w="4576445" h="2373629">
                  <a:moveTo>
                    <a:pt x="2866148" y="1165707"/>
                  </a:moveTo>
                  <a:lnTo>
                    <a:pt x="2850438" y="1091145"/>
                  </a:lnTo>
                  <a:lnTo>
                    <a:pt x="2846717" y="1091933"/>
                  </a:lnTo>
                  <a:lnTo>
                    <a:pt x="2862415" y="1166495"/>
                  </a:lnTo>
                  <a:lnTo>
                    <a:pt x="2866148" y="1165707"/>
                  </a:lnTo>
                  <a:close/>
                </a:path>
                <a:path w="4576445" h="2373629">
                  <a:moveTo>
                    <a:pt x="2881058" y="1162570"/>
                  </a:moveTo>
                  <a:lnTo>
                    <a:pt x="2865361" y="1088009"/>
                  </a:lnTo>
                  <a:lnTo>
                    <a:pt x="2854172" y="1090358"/>
                  </a:lnTo>
                  <a:lnTo>
                    <a:pt x="2869869" y="1164920"/>
                  </a:lnTo>
                  <a:lnTo>
                    <a:pt x="2881058" y="1162570"/>
                  </a:lnTo>
                  <a:close/>
                </a:path>
                <a:path w="4576445" h="2373629">
                  <a:moveTo>
                    <a:pt x="2893618" y="1296200"/>
                  </a:moveTo>
                  <a:lnTo>
                    <a:pt x="2877921" y="1221638"/>
                  </a:lnTo>
                  <a:lnTo>
                    <a:pt x="2874187" y="1222413"/>
                  </a:lnTo>
                  <a:lnTo>
                    <a:pt x="2889885" y="1296987"/>
                  </a:lnTo>
                  <a:lnTo>
                    <a:pt x="2893618" y="1296200"/>
                  </a:lnTo>
                  <a:close/>
                </a:path>
                <a:path w="4576445" h="2373629">
                  <a:moveTo>
                    <a:pt x="2908528" y="1293063"/>
                  </a:moveTo>
                  <a:lnTo>
                    <a:pt x="2892831" y="1218488"/>
                  </a:lnTo>
                  <a:lnTo>
                    <a:pt x="2881642" y="1220851"/>
                  </a:lnTo>
                  <a:lnTo>
                    <a:pt x="2897340" y="1295412"/>
                  </a:lnTo>
                  <a:lnTo>
                    <a:pt x="2908528" y="1293063"/>
                  </a:lnTo>
                  <a:close/>
                </a:path>
                <a:path w="4576445" h="2373629">
                  <a:moveTo>
                    <a:pt x="2921089" y="1426692"/>
                  </a:moveTo>
                  <a:lnTo>
                    <a:pt x="2905391" y="1352118"/>
                  </a:lnTo>
                  <a:lnTo>
                    <a:pt x="2901658" y="1352905"/>
                  </a:lnTo>
                  <a:lnTo>
                    <a:pt x="2917355" y="1427480"/>
                  </a:lnTo>
                  <a:lnTo>
                    <a:pt x="2921089" y="1426692"/>
                  </a:lnTo>
                  <a:close/>
                </a:path>
                <a:path w="4576445" h="2373629">
                  <a:moveTo>
                    <a:pt x="2935998" y="1423555"/>
                  </a:moveTo>
                  <a:lnTo>
                    <a:pt x="2920301" y="1348981"/>
                  </a:lnTo>
                  <a:lnTo>
                    <a:pt x="2909112" y="1351343"/>
                  </a:lnTo>
                  <a:lnTo>
                    <a:pt x="2924810" y="1425905"/>
                  </a:lnTo>
                  <a:lnTo>
                    <a:pt x="2935998" y="1423555"/>
                  </a:lnTo>
                  <a:close/>
                </a:path>
                <a:path w="4576445" h="2373629">
                  <a:moveTo>
                    <a:pt x="2948559" y="1557185"/>
                  </a:moveTo>
                  <a:lnTo>
                    <a:pt x="2932861" y="1482610"/>
                  </a:lnTo>
                  <a:lnTo>
                    <a:pt x="2929128" y="1483398"/>
                  </a:lnTo>
                  <a:lnTo>
                    <a:pt x="2944825" y="1557959"/>
                  </a:lnTo>
                  <a:lnTo>
                    <a:pt x="2948559" y="1557185"/>
                  </a:lnTo>
                  <a:close/>
                </a:path>
                <a:path w="4576445" h="2373629">
                  <a:moveTo>
                    <a:pt x="2963468" y="1554035"/>
                  </a:moveTo>
                  <a:lnTo>
                    <a:pt x="2947771" y="1479473"/>
                  </a:lnTo>
                  <a:lnTo>
                    <a:pt x="2936583" y="1481823"/>
                  </a:lnTo>
                  <a:lnTo>
                    <a:pt x="2952280" y="1556397"/>
                  </a:lnTo>
                  <a:lnTo>
                    <a:pt x="2963468" y="1554035"/>
                  </a:lnTo>
                  <a:close/>
                </a:path>
                <a:path w="4576445" h="2373629">
                  <a:moveTo>
                    <a:pt x="2976029" y="1687664"/>
                  </a:moveTo>
                  <a:lnTo>
                    <a:pt x="2960332" y="1613103"/>
                  </a:lnTo>
                  <a:lnTo>
                    <a:pt x="2956598" y="1613890"/>
                  </a:lnTo>
                  <a:lnTo>
                    <a:pt x="2972295" y="1688452"/>
                  </a:lnTo>
                  <a:lnTo>
                    <a:pt x="2976029" y="1687664"/>
                  </a:lnTo>
                  <a:close/>
                </a:path>
                <a:path w="4576445" h="2373629">
                  <a:moveTo>
                    <a:pt x="2990850" y="2361857"/>
                  </a:moveTo>
                  <a:lnTo>
                    <a:pt x="2914650" y="2361857"/>
                  </a:lnTo>
                  <a:lnTo>
                    <a:pt x="2914650" y="2373287"/>
                  </a:lnTo>
                  <a:lnTo>
                    <a:pt x="2990850" y="2373287"/>
                  </a:lnTo>
                  <a:lnTo>
                    <a:pt x="2990850" y="2361857"/>
                  </a:lnTo>
                  <a:close/>
                </a:path>
                <a:path w="4576445" h="2373629">
                  <a:moveTo>
                    <a:pt x="2990850" y="2354237"/>
                  </a:moveTo>
                  <a:lnTo>
                    <a:pt x="2914650" y="2354237"/>
                  </a:lnTo>
                  <a:lnTo>
                    <a:pt x="2914650" y="2358047"/>
                  </a:lnTo>
                  <a:lnTo>
                    <a:pt x="2990850" y="2358047"/>
                  </a:lnTo>
                  <a:lnTo>
                    <a:pt x="2990850" y="2354237"/>
                  </a:lnTo>
                  <a:close/>
                </a:path>
                <a:path w="4576445" h="2373629">
                  <a:moveTo>
                    <a:pt x="2990939" y="1684528"/>
                  </a:moveTo>
                  <a:lnTo>
                    <a:pt x="2975241" y="1609966"/>
                  </a:lnTo>
                  <a:lnTo>
                    <a:pt x="2964053" y="1612315"/>
                  </a:lnTo>
                  <a:lnTo>
                    <a:pt x="2979763" y="1686890"/>
                  </a:lnTo>
                  <a:lnTo>
                    <a:pt x="2990939" y="1684528"/>
                  </a:lnTo>
                  <a:close/>
                </a:path>
                <a:path w="4576445" h="2373629">
                  <a:moveTo>
                    <a:pt x="3003499" y="1818157"/>
                  </a:moveTo>
                  <a:lnTo>
                    <a:pt x="2987802" y="1743595"/>
                  </a:lnTo>
                  <a:lnTo>
                    <a:pt x="2984068" y="1744383"/>
                  </a:lnTo>
                  <a:lnTo>
                    <a:pt x="2999778" y="1818944"/>
                  </a:lnTo>
                  <a:lnTo>
                    <a:pt x="3003499" y="1818157"/>
                  </a:lnTo>
                  <a:close/>
                </a:path>
                <a:path w="4576445" h="2373629">
                  <a:moveTo>
                    <a:pt x="3018409" y="1815020"/>
                  </a:moveTo>
                  <a:lnTo>
                    <a:pt x="3002711" y="1740458"/>
                  </a:lnTo>
                  <a:lnTo>
                    <a:pt x="2991535" y="1742808"/>
                  </a:lnTo>
                  <a:lnTo>
                    <a:pt x="3007233" y="1817370"/>
                  </a:lnTo>
                  <a:lnTo>
                    <a:pt x="3018409" y="1815020"/>
                  </a:lnTo>
                  <a:close/>
                </a:path>
                <a:path w="4576445" h="2373629">
                  <a:moveTo>
                    <a:pt x="3030969" y="1948649"/>
                  </a:moveTo>
                  <a:lnTo>
                    <a:pt x="3015272" y="1874088"/>
                  </a:lnTo>
                  <a:lnTo>
                    <a:pt x="3011551" y="1874862"/>
                  </a:lnTo>
                  <a:lnTo>
                    <a:pt x="3027248" y="1949437"/>
                  </a:lnTo>
                  <a:lnTo>
                    <a:pt x="3030969" y="1948649"/>
                  </a:lnTo>
                  <a:close/>
                </a:path>
                <a:path w="4576445" h="2373629">
                  <a:moveTo>
                    <a:pt x="3045879" y="1945513"/>
                  </a:moveTo>
                  <a:lnTo>
                    <a:pt x="3030182" y="1870938"/>
                  </a:lnTo>
                  <a:lnTo>
                    <a:pt x="3019006" y="1873300"/>
                  </a:lnTo>
                  <a:lnTo>
                    <a:pt x="3034703" y="1947862"/>
                  </a:lnTo>
                  <a:lnTo>
                    <a:pt x="3045879" y="1945513"/>
                  </a:lnTo>
                  <a:close/>
                </a:path>
                <a:path w="4576445" h="2373629">
                  <a:moveTo>
                    <a:pt x="3058439" y="2079142"/>
                  </a:moveTo>
                  <a:lnTo>
                    <a:pt x="3042742" y="2004568"/>
                  </a:lnTo>
                  <a:lnTo>
                    <a:pt x="3039021" y="2005355"/>
                  </a:lnTo>
                  <a:lnTo>
                    <a:pt x="3054718" y="2079917"/>
                  </a:lnTo>
                  <a:lnTo>
                    <a:pt x="3058439" y="2079142"/>
                  </a:lnTo>
                  <a:close/>
                </a:path>
                <a:path w="4576445" h="2373629">
                  <a:moveTo>
                    <a:pt x="3073362" y="2075992"/>
                  </a:moveTo>
                  <a:lnTo>
                    <a:pt x="3057652" y="2001431"/>
                  </a:lnTo>
                  <a:lnTo>
                    <a:pt x="3046476" y="2003793"/>
                  </a:lnTo>
                  <a:lnTo>
                    <a:pt x="3062173" y="2078355"/>
                  </a:lnTo>
                  <a:lnTo>
                    <a:pt x="3073362" y="2075992"/>
                  </a:lnTo>
                  <a:close/>
                </a:path>
                <a:path w="4576445" h="2373629">
                  <a:moveTo>
                    <a:pt x="3085909" y="2209622"/>
                  </a:moveTo>
                  <a:lnTo>
                    <a:pt x="3070212" y="2135060"/>
                  </a:lnTo>
                  <a:lnTo>
                    <a:pt x="3066491" y="2135848"/>
                  </a:lnTo>
                  <a:lnTo>
                    <a:pt x="3082188" y="2210409"/>
                  </a:lnTo>
                  <a:lnTo>
                    <a:pt x="3085909" y="2209622"/>
                  </a:lnTo>
                  <a:close/>
                </a:path>
                <a:path w="4576445" h="2373629">
                  <a:moveTo>
                    <a:pt x="3100832" y="2206485"/>
                  </a:moveTo>
                  <a:lnTo>
                    <a:pt x="3085134" y="2131923"/>
                  </a:lnTo>
                  <a:lnTo>
                    <a:pt x="3073946" y="2134273"/>
                  </a:lnTo>
                  <a:lnTo>
                    <a:pt x="3089643" y="2208847"/>
                  </a:lnTo>
                  <a:lnTo>
                    <a:pt x="3100832" y="2206485"/>
                  </a:lnTo>
                  <a:close/>
                </a:path>
                <a:path w="4576445" h="2373629">
                  <a:moveTo>
                    <a:pt x="3113392" y="2340114"/>
                  </a:moveTo>
                  <a:lnTo>
                    <a:pt x="3097682" y="2265553"/>
                  </a:lnTo>
                  <a:lnTo>
                    <a:pt x="3093961" y="2266340"/>
                  </a:lnTo>
                  <a:lnTo>
                    <a:pt x="3109658" y="2340902"/>
                  </a:lnTo>
                  <a:lnTo>
                    <a:pt x="3113392" y="2340114"/>
                  </a:lnTo>
                  <a:close/>
                </a:path>
                <a:path w="4576445" h="2373629">
                  <a:moveTo>
                    <a:pt x="3124200" y="2361857"/>
                  </a:moveTo>
                  <a:lnTo>
                    <a:pt x="3048000" y="2361857"/>
                  </a:lnTo>
                  <a:lnTo>
                    <a:pt x="3048000" y="2373287"/>
                  </a:lnTo>
                  <a:lnTo>
                    <a:pt x="3124200" y="2373287"/>
                  </a:lnTo>
                  <a:lnTo>
                    <a:pt x="3124200" y="2361857"/>
                  </a:lnTo>
                  <a:close/>
                </a:path>
                <a:path w="4576445" h="2373629">
                  <a:moveTo>
                    <a:pt x="3124200" y="2354237"/>
                  </a:moveTo>
                  <a:lnTo>
                    <a:pt x="3048000" y="2354237"/>
                  </a:lnTo>
                  <a:lnTo>
                    <a:pt x="3048000" y="2358047"/>
                  </a:lnTo>
                  <a:lnTo>
                    <a:pt x="3124200" y="2358047"/>
                  </a:lnTo>
                  <a:lnTo>
                    <a:pt x="3124200" y="2354237"/>
                  </a:lnTo>
                  <a:close/>
                </a:path>
                <a:path w="4576445" h="2373629">
                  <a:moveTo>
                    <a:pt x="3128302" y="2336977"/>
                  </a:moveTo>
                  <a:lnTo>
                    <a:pt x="3112605" y="2262416"/>
                  </a:lnTo>
                  <a:lnTo>
                    <a:pt x="3101416" y="2264765"/>
                  </a:lnTo>
                  <a:lnTo>
                    <a:pt x="3117113" y="2339327"/>
                  </a:lnTo>
                  <a:lnTo>
                    <a:pt x="3128302" y="2336977"/>
                  </a:lnTo>
                  <a:close/>
                </a:path>
                <a:path w="4576445" h="2373629">
                  <a:moveTo>
                    <a:pt x="3354374" y="11988"/>
                  </a:moveTo>
                  <a:lnTo>
                    <a:pt x="3353346" y="6057"/>
                  </a:lnTo>
                  <a:lnTo>
                    <a:pt x="3344748" y="0"/>
                  </a:lnTo>
                  <a:lnTo>
                    <a:pt x="3338804" y="1028"/>
                  </a:lnTo>
                  <a:lnTo>
                    <a:pt x="3004401" y="476008"/>
                  </a:lnTo>
                  <a:lnTo>
                    <a:pt x="3009366" y="417982"/>
                  </a:lnTo>
                  <a:lnTo>
                    <a:pt x="3005480" y="413359"/>
                  </a:lnTo>
                  <a:lnTo>
                    <a:pt x="2995003" y="412470"/>
                  </a:lnTo>
                  <a:lnTo>
                    <a:pt x="2990380" y="416356"/>
                  </a:lnTo>
                  <a:lnTo>
                    <a:pt x="2982633" y="506920"/>
                  </a:lnTo>
                  <a:lnTo>
                    <a:pt x="2981096" y="509117"/>
                  </a:lnTo>
                  <a:lnTo>
                    <a:pt x="2981998" y="514350"/>
                  </a:lnTo>
                  <a:lnTo>
                    <a:pt x="2981020" y="525754"/>
                  </a:lnTo>
                  <a:lnTo>
                    <a:pt x="2991167" y="521119"/>
                  </a:lnTo>
                  <a:lnTo>
                    <a:pt x="2990723" y="521119"/>
                  </a:lnTo>
                  <a:lnTo>
                    <a:pt x="2991434" y="521004"/>
                  </a:lnTo>
                  <a:lnTo>
                    <a:pt x="2996666" y="520090"/>
                  </a:lnTo>
                  <a:lnTo>
                    <a:pt x="2998216" y="517893"/>
                  </a:lnTo>
                  <a:lnTo>
                    <a:pt x="3080867" y="480060"/>
                  </a:lnTo>
                  <a:lnTo>
                    <a:pt x="3082975" y="474395"/>
                  </a:lnTo>
                  <a:lnTo>
                    <a:pt x="3078594" y="464832"/>
                  </a:lnTo>
                  <a:lnTo>
                    <a:pt x="3072942" y="462737"/>
                  </a:lnTo>
                  <a:lnTo>
                    <a:pt x="3019971" y="486981"/>
                  </a:lnTo>
                  <a:lnTo>
                    <a:pt x="3354374" y="11988"/>
                  </a:lnTo>
                  <a:close/>
                </a:path>
                <a:path w="4576445" h="2373629">
                  <a:moveTo>
                    <a:pt x="3991737" y="2233676"/>
                  </a:moveTo>
                  <a:lnTo>
                    <a:pt x="3980561" y="2231313"/>
                  </a:lnTo>
                  <a:lnTo>
                    <a:pt x="3964851" y="2305888"/>
                  </a:lnTo>
                  <a:lnTo>
                    <a:pt x="3976039" y="2308237"/>
                  </a:lnTo>
                  <a:lnTo>
                    <a:pt x="3991737" y="2233676"/>
                  </a:lnTo>
                  <a:close/>
                </a:path>
                <a:path w="4576445" h="2373629">
                  <a:moveTo>
                    <a:pt x="3999192" y="2235238"/>
                  </a:moveTo>
                  <a:lnTo>
                    <a:pt x="3995470" y="2234450"/>
                  </a:lnTo>
                  <a:lnTo>
                    <a:pt x="3979773" y="2309025"/>
                  </a:lnTo>
                  <a:lnTo>
                    <a:pt x="3983494" y="2309812"/>
                  </a:lnTo>
                  <a:lnTo>
                    <a:pt x="3999192" y="2235238"/>
                  </a:lnTo>
                  <a:close/>
                </a:path>
                <a:path w="4576445" h="2373629">
                  <a:moveTo>
                    <a:pt x="4019207" y="2103183"/>
                  </a:moveTo>
                  <a:lnTo>
                    <a:pt x="4008031" y="2100821"/>
                  </a:lnTo>
                  <a:lnTo>
                    <a:pt x="3992334" y="2175395"/>
                  </a:lnTo>
                  <a:lnTo>
                    <a:pt x="4003510" y="2177745"/>
                  </a:lnTo>
                  <a:lnTo>
                    <a:pt x="4019207" y="2103183"/>
                  </a:lnTo>
                  <a:close/>
                </a:path>
                <a:path w="4576445" h="2373629">
                  <a:moveTo>
                    <a:pt x="4026674" y="2104745"/>
                  </a:moveTo>
                  <a:lnTo>
                    <a:pt x="4022941" y="2103970"/>
                  </a:lnTo>
                  <a:lnTo>
                    <a:pt x="4007243" y="2178532"/>
                  </a:lnTo>
                  <a:lnTo>
                    <a:pt x="4010964" y="2179320"/>
                  </a:lnTo>
                  <a:lnTo>
                    <a:pt x="4026674" y="2104745"/>
                  </a:lnTo>
                  <a:close/>
                </a:path>
                <a:path w="4576445" h="2373629">
                  <a:moveTo>
                    <a:pt x="4038600" y="2361857"/>
                  </a:moveTo>
                  <a:lnTo>
                    <a:pt x="3962400" y="2361857"/>
                  </a:lnTo>
                  <a:lnTo>
                    <a:pt x="3962400" y="2373287"/>
                  </a:lnTo>
                  <a:lnTo>
                    <a:pt x="4038600" y="2373287"/>
                  </a:lnTo>
                  <a:lnTo>
                    <a:pt x="4038600" y="2361857"/>
                  </a:lnTo>
                  <a:close/>
                </a:path>
                <a:path w="4576445" h="2373629">
                  <a:moveTo>
                    <a:pt x="4038600" y="2354237"/>
                  </a:moveTo>
                  <a:lnTo>
                    <a:pt x="3962400" y="2354237"/>
                  </a:lnTo>
                  <a:lnTo>
                    <a:pt x="3962400" y="2358047"/>
                  </a:lnTo>
                  <a:lnTo>
                    <a:pt x="4038600" y="2358047"/>
                  </a:lnTo>
                  <a:lnTo>
                    <a:pt x="4038600" y="2354237"/>
                  </a:lnTo>
                  <a:close/>
                </a:path>
                <a:path w="4576445" h="2373629">
                  <a:moveTo>
                    <a:pt x="4046690" y="1972691"/>
                  </a:moveTo>
                  <a:lnTo>
                    <a:pt x="4035501" y="1970341"/>
                  </a:lnTo>
                  <a:lnTo>
                    <a:pt x="4019804" y="2044903"/>
                  </a:lnTo>
                  <a:lnTo>
                    <a:pt x="4030980" y="2047252"/>
                  </a:lnTo>
                  <a:lnTo>
                    <a:pt x="4046690" y="1972691"/>
                  </a:lnTo>
                  <a:close/>
                </a:path>
                <a:path w="4576445" h="2373629">
                  <a:moveTo>
                    <a:pt x="4054144" y="1974265"/>
                  </a:moveTo>
                  <a:lnTo>
                    <a:pt x="4050411" y="1973478"/>
                  </a:lnTo>
                  <a:lnTo>
                    <a:pt x="4034713" y="2048040"/>
                  </a:lnTo>
                  <a:lnTo>
                    <a:pt x="4038447" y="2048827"/>
                  </a:lnTo>
                  <a:lnTo>
                    <a:pt x="4054144" y="1974265"/>
                  </a:lnTo>
                  <a:close/>
                </a:path>
                <a:path w="4576445" h="2373629">
                  <a:moveTo>
                    <a:pt x="4074160" y="1842198"/>
                  </a:moveTo>
                  <a:lnTo>
                    <a:pt x="4062971" y="1839849"/>
                  </a:lnTo>
                  <a:lnTo>
                    <a:pt x="4047274" y="1914410"/>
                  </a:lnTo>
                  <a:lnTo>
                    <a:pt x="4058462" y="1916772"/>
                  </a:lnTo>
                  <a:lnTo>
                    <a:pt x="4074160" y="1842198"/>
                  </a:lnTo>
                  <a:close/>
                </a:path>
                <a:path w="4576445" h="2373629">
                  <a:moveTo>
                    <a:pt x="4081615" y="1843773"/>
                  </a:moveTo>
                  <a:lnTo>
                    <a:pt x="4077881" y="1842985"/>
                  </a:lnTo>
                  <a:lnTo>
                    <a:pt x="4062184" y="1917547"/>
                  </a:lnTo>
                  <a:lnTo>
                    <a:pt x="4065917" y="1918335"/>
                  </a:lnTo>
                  <a:lnTo>
                    <a:pt x="4081615" y="1843773"/>
                  </a:lnTo>
                  <a:close/>
                </a:path>
                <a:path w="4576445" h="2373629">
                  <a:moveTo>
                    <a:pt x="4101630" y="1711718"/>
                  </a:moveTo>
                  <a:lnTo>
                    <a:pt x="4090441" y="1709356"/>
                  </a:lnTo>
                  <a:lnTo>
                    <a:pt x="4074744" y="1783918"/>
                  </a:lnTo>
                  <a:lnTo>
                    <a:pt x="4085933" y="1786280"/>
                  </a:lnTo>
                  <a:lnTo>
                    <a:pt x="4101630" y="1711718"/>
                  </a:lnTo>
                  <a:close/>
                </a:path>
                <a:path w="4576445" h="2373629">
                  <a:moveTo>
                    <a:pt x="4105592" y="525754"/>
                  </a:moveTo>
                  <a:lnTo>
                    <a:pt x="4104919" y="522033"/>
                  </a:lnTo>
                  <a:lnTo>
                    <a:pt x="4103560" y="514489"/>
                  </a:lnTo>
                  <a:lnTo>
                    <a:pt x="4103992" y="509193"/>
                  </a:lnTo>
                  <a:lnTo>
                    <a:pt x="4102252" y="507149"/>
                  </a:lnTo>
                  <a:lnTo>
                    <a:pt x="4086187" y="417677"/>
                  </a:lnTo>
                  <a:lnTo>
                    <a:pt x="4081246" y="414235"/>
                  </a:lnTo>
                  <a:lnTo>
                    <a:pt x="4070883" y="416090"/>
                  </a:lnTo>
                  <a:lnTo>
                    <a:pt x="4067441" y="421043"/>
                  </a:lnTo>
                  <a:lnTo>
                    <a:pt x="4077728" y="478370"/>
                  </a:lnTo>
                  <a:lnTo>
                    <a:pt x="3670693" y="635"/>
                  </a:lnTo>
                  <a:lnTo>
                    <a:pt x="3664674" y="152"/>
                  </a:lnTo>
                  <a:lnTo>
                    <a:pt x="3656673" y="6972"/>
                  </a:lnTo>
                  <a:lnTo>
                    <a:pt x="3656190" y="12979"/>
                  </a:lnTo>
                  <a:lnTo>
                    <a:pt x="4063225" y="490728"/>
                  </a:lnTo>
                  <a:lnTo>
                    <a:pt x="4008259" y="471462"/>
                  </a:lnTo>
                  <a:lnTo>
                    <a:pt x="4002824" y="474078"/>
                  </a:lnTo>
                  <a:lnTo>
                    <a:pt x="3999344" y="484009"/>
                  </a:lnTo>
                  <a:lnTo>
                    <a:pt x="4001960" y="489445"/>
                  </a:lnTo>
                  <a:lnTo>
                    <a:pt x="4087749" y="519506"/>
                  </a:lnTo>
                  <a:lnTo>
                    <a:pt x="4089489" y="521550"/>
                  </a:lnTo>
                  <a:lnTo>
                    <a:pt x="4094784" y="521982"/>
                  </a:lnTo>
                  <a:lnTo>
                    <a:pt x="4095496" y="522033"/>
                  </a:lnTo>
                  <a:lnTo>
                    <a:pt x="4094962" y="522033"/>
                  </a:lnTo>
                  <a:lnTo>
                    <a:pt x="4105592" y="525754"/>
                  </a:lnTo>
                  <a:close/>
                </a:path>
                <a:path w="4576445" h="2373629">
                  <a:moveTo>
                    <a:pt x="4109085" y="1713280"/>
                  </a:moveTo>
                  <a:lnTo>
                    <a:pt x="4105351" y="1712493"/>
                  </a:lnTo>
                  <a:lnTo>
                    <a:pt x="4089654" y="1787067"/>
                  </a:lnTo>
                  <a:lnTo>
                    <a:pt x="4093387" y="1787842"/>
                  </a:lnTo>
                  <a:lnTo>
                    <a:pt x="4109085" y="1713280"/>
                  </a:lnTo>
                  <a:close/>
                </a:path>
                <a:path w="4576445" h="2373629">
                  <a:moveTo>
                    <a:pt x="4129100" y="1581226"/>
                  </a:moveTo>
                  <a:lnTo>
                    <a:pt x="4117911" y="1578864"/>
                  </a:lnTo>
                  <a:lnTo>
                    <a:pt x="4102214" y="1653438"/>
                  </a:lnTo>
                  <a:lnTo>
                    <a:pt x="4113403" y="1655787"/>
                  </a:lnTo>
                  <a:lnTo>
                    <a:pt x="4129100" y="1581226"/>
                  </a:lnTo>
                  <a:close/>
                </a:path>
                <a:path w="4576445" h="2373629">
                  <a:moveTo>
                    <a:pt x="4136555" y="1582788"/>
                  </a:moveTo>
                  <a:lnTo>
                    <a:pt x="4132821" y="1582013"/>
                  </a:lnTo>
                  <a:lnTo>
                    <a:pt x="4117124" y="1656575"/>
                  </a:lnTo>
                  <a:lnTo>
                    <a:pt x="4120858" y="1657362"/>
                  </a:lnTo>
                  <a:lnTo>
                    <a:pt x="4136555" y="1582788"/>
                  </a:lnTo>
                  <a:close/>
                </a:path>
                <a:path w="4576445" h="2373629">
                  <a:moveTo>
                    <a:pt x="4156570" y="1450733"/>
                  </a:moveTo>
                  <a:lnTo>
                    <a:pt x="4145381" y="1448384"/>
                  </a:lnTo>
                  <a:lnTo>
                    <a:pt x="4129684" y="1522945"/>
                  </a:lnTo>
                  <a:lnTo>
                    <a:pt x="4140873" y="1525295"/>
                  </a:lnTo>
                  <a:lnTo>
                    <a:pt x="4156570" y="1450733"/>
                  </a:lnTo>
                  <a:close/>
                </a:path>
                <a:path w="4576445" h="2373629">
                  <a:moveTo>
                    <a:pt x="4164025" y="1452308"/>
                  </a:moveTo>
                  <a:lnTo>
                    <a:pt x="4160304" y="1451521"/>
                  </a:lnTo>
                  <a:lnTo>
                    <a:pt x="4144594" y="1526082"/>
                  </a:lnTo>
                  <a:lnTo>
                    <a:pt x="4148328" y="1526870"/>
                  </a:lnTo>
                  <a:lnTo>
                    <a:pt x="4164025" y="1452308"/>
                  </a:lnTo>
                  <a:close/>
                </a:path>
                <a:path w="4576445" h="2373629">
                  <a:moveTo>
                    <a:pt x="4171950" y="2361857"/>
                  </a:moveTo>
                  <a:lnTo>
                    <a:pt x="4095750" y="2361857"/>
                  </a:lnTo>
                  <a:lnTo>
                    <a:pt x="4095750" y="2373287"/>
                  </a:lnTo>
                  <a:lnTo>
                    <a:pt x="4171950" y="2373287"/>
                  </a:lnTo>
                  <a:lnTo>
                    <a:pt x="4171950" y="2361857"/>
                  </a:lnTo>
                  <a:close/>
                </a:path>
                <a:path w="4576445" h="2373629">
                  <a:moveTo>
                    <a:pt x="4171950" y="2354237"/>
                  </a:moveTo>
                  <a:lnTo>
                    <a:pt x="4095750" y="2354237"/>
                  </a:lnTo>
                  <a:lnTo>
                    <a:pt x="4095750" y="2358047"/>
                  </a:lnTo>
                  <a:lnTo>
                    <a:pt x="4171950" y="2358047"/>
                  </a:lnTo>
                  <a:lnTo>
                    <a:pt x="4171950" y="2354237"/>
                  </a:lnTo>
                  <a:close/>
                </a:path>
                <a:path w="4576445" h="2373629">
                  <a:moveTo>
                    <a:pt x="4184040" y="1320241"/>
                  </a:moveTo>
                  <a:lnTo>
                    <a:pt x="4172851" y="1317891"/>
                  </a:lnTo>
                  <a:lnTo>
                    <a:pt x="4157154" y="1392453"/>
                  </a:lnTo>
                  <a:lnTo>
                    <a:pt x="4168343" y="1394802"/>
                  </a:lnTo>
                  <a:lnTo>
                    <a:pt x="4184040" y="1320241"/>
                  </a:lnTo>
                  <a:close/>
                </a:path>
                <a:path w="4576445" h="2373629">
                  <a:moveTo>
                    <a:pt x="4191495" y="1321816"/>
                  </a:moveTo>
                  <a:lnTo>
                    <a:pt x="4187774" y="1321028"/>
                  </a:lnTo>
                  <a:lnTo>
                    <a:pt x="4172077" y="1395590"/>
                  </a:lnTo>
                  <a:lnTo>
                    <a:pt x="4175798" y="1396377"/>
                  </a:lnTo>
                  <a:lnTo>
                    <a:pt x="4191495" y="1321816"/>
                  </a:lnTo>
                  <a:close/>
                </a:path>
                <a:path w="4576445" h="2373629">
                  <a:moveTo>
                    <a:pt x="4211510" y="1189748"/>
                  </a:moveTo>
                  <a:lnTo>
                    <a:pt x="4200321" y="1187399"/>
                  </a:lnTo>
                  <a:lnTo>
                    <a:pt x="4184624" y="1261960"/>
                  </a:lnTo>
                  <a:lnTo>
                    <a:pt x="4195813" y="1264323"/>
                  </a:lnTo>
                  <a:lnTo>
                    <a:pt x="4211510" y="1189748"/>
                  </a:lnTo>
                  <a:close/>
                </a:path>
                <a:path w="4576445" h="2373629">
                  <a:moveTo>
                    <a:pt x="4218965" y="1191323"/>
                  </a:moveTo>
                  <a:lnTo>
                    <a:pt x="4215244" y="1190536"/>
                  </a:lnTo>
                  <a:lnTo>
                    <a:pt x="4199547" y="1265097"/>
                  </a:lnTo>
                  <a:lnTo>
                    <a:pt x="4203268" y="1265885"/>
                  </a:lnTo>
                  <a:lnTo>
                    <a:pt x="4218965" y="1191323"/>
                  </a:lnTo>
                  <a:close/>
                </a:path>
                <a:path w="4576445" h="2373629">
                  <a:moveTo>
                    <a:pt x="4238980" y="1059268"/>
                  </a:moveTo>
                  <a:lnTo>
                    <a:pt x="4227804" y="1056906"/>
                  </a:lnTo>
                  <a:lnTo>
                    <a:pt x="4212107" y="1131481"/>
                  </a:lnTo>
                  <a:lnTo>
                    <a:pt x="4223283" y="1133830"/>
                  </a:lnTo>
                  <a:lnTo>
                    <a:pt x="4238980" y="1059268"/>
                  </a:lnTo>
                  <a:close/>
                </a:path>
                <a:path w="4576445" h="2373629">
                  <a:moveTo>
                    <a:pt x="4246435" y="1060831"/>
                  </a:moveTo>
                  <a:lnTo>
                    <a:pt x="4242714" y="1060043"/>
                  </a:lnTo>
                  <a:lnTo>
                    <a:pt x="4227017" y="1134618"/>
                  </a:lnTo>
                  <a:lnTo>
                    <a:pt x="4230738" y="1135405"/>
                  </a:lnTo>
                  <a:lnTo>
                    <a:pt x="4246435" y="1060831"/>
                  </a:lnTo>
                  <a:close/>
                </a:path>
                <a:path w="4576445" h="2373629">
                  <a:moveTo>
                    <a:pt x="4266450" y="928776"/>
                  </a:moveTo>
                  <a:lnTo>
                    <a:pt x="4255274" y="926414"/>
                  </a:lnTo>
                  <a:lnTo>
                    <a:pt x="4239577" y="1000988"/>
                  </a:lnTo>
                  <a:lnTo>
                    <a:pt x="4250753" y="1003338"/>
                  </a:lnTo>
                  <a:lnTo>
                    <a:pt x="4266450" y="928776"/>
                  </a:lnTo>
                  <a:close/>
                </a:path>
                <a:path w="4576445" h="2373629">
                  <a:moveTo>
                    <a:pt x="4286466" y="1035215"/>
                  </a:moveTo>
                  <a:lnTo>
                    <a:pt x="4270934" y="961440"/>
                  </a:lnTo>
                  <a:lnTo>
                    <a:pt x="4270768" y="960653"/>
                  </a:lnTo>
                  <a:lnTo>
                    <a:pt x="4267378" y="961377"/>
                  </a:lnTo>
                  <a:lnTo>
                    <a:pt x="4273918" y="930338"/>
                  </a:lnTo>
                  <a:lnTo>
                    <a:pt x="4270184" y="929563"/>
                  </a:lnTo>
                  <a:lnTo>
                    <a:pt x="4254487" y="1004125"/>
                  </a:lnTo>
                  <a:lnTo>
                    <a:pt x="4258208" y="1004912"/>
                  </a:lnTo>
                  <a:lnTo>
                    <a:pt x="4267200" y="962202"/>
                  </a:lnTo>
                  <a:lnTo>
                    <a:pt x="4282745" y="1036002"/>
                  </a:lnTo>
                  <a:lnTo>
                    <a:pt x="4286466" y="1035215"/>
                  </a:lnTo>
                  <a:close/>
                </a:path>
                <a:path w="4576445" h="2373629">
                  <a:moveTo>
                    <a:pt x="4301388" y="1032078"/>
                  </a:moveTo>
                  <a:lnTo>
                    <a:pt x="4285691" y="957516"/>
                  </a:lnTo>
                  <a:lnTo>
                    <a:pt x="4274502" y="959866"/>
                  </a:lnTo>
                  <a:lnTo>
                    <a:pt x="4290199" y="1034440"/>
                  </a:lnTo>
                  <a:lnTo>
                    <a:pt x="4301388" y="1032078"/>
                  </a:lnTo>
                  <a:close/>
                </a:path>
                <a:path w="4576445" h="2373629">
                  <a:moveTo>
                    <a:pt x="4305300" y="2361857"/>
                  </a:moveTo>
                  <a:lnTo>
                    <a:pt x="4229100" y="2361857"/>
                  </a:lnTo>
                  <a:lnTo>
                    <a:pt x="4229100" y="2373287"/>
                  </a:lnTo>
                  <a:lnTo>
                    <a:pt x="4305300" y="2373287"/>
                  </a:lnTo>
                  <a:lnTo>
                    <a:pt x="4305300" y="2361857"/>
                  </a:lnTo>
                  <a:close/>
                </a:path>
                <a:path w="4576445" h="2373629">
                  <a:moveTo>
                    <a:pt x="4305300" y="2354237"/>
                  </a:moveTo>
                  <a:lnTo>
                    <a:pt x="4229100" y="2354237"/>
                  </a:lnTo>
                  <a:lnTo>
                    <a:pt x="4229100" y="2358047"/>
                  </a:lnTo>
                  <a:lnTo>
                    <a:pt x="4305300" y="2358047"/>
                  </a:lnTo>
                  <a:lnTo>
                    <a:pt x="4305300" y="2354237"/>
                  </a:lnTo>
                  <a:close/>
                </a:path>
                <a:path w="4576445" h="2373629">
                  <a:moveTo>
                    <a:pt x="4313936" y="1165707"/>
                  </a:moveTo>
                  <a:lnTo>
                    <a:pt x="4298239" y="1091145"/>
                  </a:lnTo>
                  <a:lnTo>
                    <a:pt x="4294517" y="1091933"/>
                  </a:lnTo>
                  <a:lnTo>
                    <a:pt x="4310215" y="1166495"/>
                  </a:lnTo>
                  <a:lnTo>
                    <a:pt x="4313936" y="1165707"/>
                  </a:lnTo>
                  <a:close/>
                </a:path>
                <a:path w="4576445" h="2373629">
                  <a:moveTo>
                    <a:pt x="4328858" y="1162570"/>
                  </a:moveTo>
                  <a:lnTo>
                    <a:pt x="4313161" y="1088009"/>
                  </a:lnTo>
                  <a:lnTo>
                    <a:pt x="4301972" y="1090358"/>
                  </a:lnTo>
                  <a:lnTo>
                    <a:pt x="4317670" y="1164920"/>
                  </a:lnTo>
                  <a:lnTo>
                    <a:pt x="4328858" y="1162570"/>
                  </a:lnTo>
                  <a:close/>
                </a:path>
                <a:path w="4576445" h="2373629">
                  <a:moveTo>
                    <a:pt x="4341419" y="1296200"/>
                  </a:moveTo>
                  <a:lnTo>
                    <a:pt x="4325721" y="1221638"/>
                  </a:lnTo>
                  <a:lnTo>
                    <a:pt x="4321988" y="1222413"/>
                  </a:lnTo>
                  <a:lnTo>
                    <a:pt x="4337685" y="1296987"/>
                  </a:lnTo>
                  <a:lnTo>
                    <a:pt x="4341419" y="1296200"/>
                  </a:lnTo>
                  <a:close/>
                </a:path>
                <a:path w="4576445" h="2373629">
                  <a:moveTo>
                    <a:pt x="4356328" y="1293063"/>
                  </a:moveTo>
                  <a:lnTo>
                    <a:pt x="4340631" y="1218488"/>
                  </a:lnTo>
                  <a:lnTo>
                    <a:pt x="4329442" y="1220851"/>
                  </a:lnTo>
                  <a:lnTo>
                    <a:pt x="4345140" y="1295412"/>
                  </a:lnTo>
                  <a:lnTo>
                    <a:pt x="4356328" y="1293063"/>
                  </a:lnTo>
                  <a:close/>
                </a:path>
                <a:path w="4576445" h="2373629">
                  <a:moveTo>
                    <a:pt x="4368889" y="1426692"/>
                  </a:moveTo>
                  <a:lnTo>
                    <a:pt x="4353191" y="1352118"/>
                  </a:lnTo>
                  <a:lnTo>
                    <a:pt x="4349458" y="1352905"/>
                  </a:lnTo>
                  <a:lnTo>
                    <a:pt x="4365155" y="1427480"/>
                  </a:lnTo>
                  <a:lnTo>
                    <a:pt x="4368889" y="1426692"/>
                  </a:lnTo>
                  <a:close/>
                </a:path>
                <a:path w="4576445" h="2373629">
                  <a:moveTo>
                    <a:pt x="4383798" y="1423555"/>
                  </a:moveTo>
                  <a:lnTo>
                    <a:pt x="4368101" y="1348981"/>
                  </a:lnTo>
                  <a:lnTo>
                    <a:pt x="4356913" y="1351343"/>
                  </a:lnTo>
                  <a:lnTo>
                    <a:pt x="4372610" y="1425905"/>
                  </a:lnTo>
                  <a:lnTo>
                    <a:pt x="4383798" y="1423555"/>
                  </a:lnTo>
                  <a:close/>
                </a:path>
                <a:path w="4576445" h="2373629">
                  <a:moveTo>
                    <a:pt x="4396359" y="1557185"/>
                  </a:moveTo>
                  <a:lnTo>
                    <a:pt x="4380662" y="1482610"/>
                  </a:lnTo>
                  <a:lnTo>
                    <a:pt x="4376928" y="1483398"/>
                  </a:lnTo>
                  <a:lnTo>
                    <a:pt x="4392625" y="1557959"/>
                  </a:lnTo>
                  <a:lnTo>
                    <a:pt x="4396359" y="1557185"/>
                  </a:lnTo>
                  <a:close/>
                </a:path>
                <a:path w="4576445" h="2373629">
                  <a:moveTo>
                    <a:pt x="4411269" y="1554035"/>
                  </a:moveTo>
                  <a:lnTo>
                    <a:pt x="4395571" y="1479473"/>
                  </a:lnTo>
                  <a:lnTo>
                    <a:pt x="4384383" y="1481823"/>
                  </a:lnTo>
                  <a:lnTo>
                    <a:pt x="4400080" y="1556397"/>
                  </a:lnTo>
                  <a:lnTo>
                    <a:pt x="4411269" y="1554035"/>
                  </a:lnTo>
                  <a:close/>
                </a:path>
                <a:path w="4576445" h="2373629">
                  <a:moveTo>
                    <a:pt x="4423829" y="1687664"/>
                  </a:moveTo>
                  <a:lnTo>
                    <a:pt x="4408132" y="1613103"/>
                  </a:lnTo>
                  <a:lnTo>
                    <a:pt x="4404398" y="1613890"/>
                  </a:lnTo>
                  <a:lnTo>
                    <a:pt x="4420095" y="1688452"/>
                  </a:lnTo>
                  <a:lnTo>
                    <a:pt x="4423829" y="1687664"/>
                  </a:lnTo>
                  <a:close/>
                </a:path>
                <a:path w="4576445" h="2373629">
                  <a:moveTo>
                    <a:pt x="4438650" y="2361857"/>
                  </a:moveTo>
                  <a:lnTo>
                    <a:pt x="4362450" y="2361857"/>
                  </a:lnTo>
                  <a:lnTo>
                    <a:pt x="4362450" y="2373287"/>
                  </a:lnTo>
                  <a:lnTo>
                    <a:pt x="4438650" y="2373287"/>
                  </a:lnTo>
                  <a:lnTo>
                    <a:pt x="4438650" y="2361857"/>
                  </a:lnTo>
                  <a:close/>
                </a:path>
                <a:path w="4576445" h="2373629">
                  <a:moveTo>
                    <a:pt x="4438650" y="2354237"/>
                  </a:moveTo>
                  <a:lnTo>
                    <a:pt x="4362450" y="2354237"/>
                  </a:lnTo>
                  <a:lnTo>
                    <a:pt x="4362450" y="2358047"/>
                  </a:lnTo>
                  <a:lnTo>
                    <a:pt x="4438650" y="2358047"/>
                  </a:lnTo>
                  <a:lnTo>
                    <a:pt x="4438650" y="2354237"/>
                  </a:lnTo>
                  <a:close/>
                </a:path>
                <a:path w="4576445" h="2373629">
                  <a:moveTo>
                    <a:pt x="4438739" y="1684528"/>
                  </a:moveTo>
                  <a:lnTo>
                    <a:pt x="4423041" y="1609966"/>
                  </a:lnTo>
                  <a:lnTo>
                    <a:pt x="4411853" y="1612315"/>
                  </a:lnTo>
                  <a:lnTo>
                    <a:pt x="4427563" y="1686890"/>
                  </a:lnTo>
                  <a:lnTo>
                    <a:pt x="4438739" y="1684528"/>
                  </a:lnTo>
                  <a:close/>
                </a:path>
                <a:path w="4576445" h="2373629">
                  <a:moveTo>
                    <a:pt x="4451299" y="1818157"/>
                  </a:moveTo>
                  <a:lnTo>
                    <a:pt x="4435602" y="1743595"/>
                  </a:lnTo>
                  <a:lnTo>
                    <a:pt x="4431868" y="1744383"/>
                  </a:lnTo>
                  <a:lnTo>
                    <a:pt x="4447565" y="1818944"/>
                  </a:lnTo>
                  <a:lnTo>
                    <a:pt x="4451299" y="1818157"/>
                  </a:lnTo>
                  <a:close/>
                </a:path>
                <a:path w="4576445" h="2373629">
                  <a:moveTo>
                    <a:pt x="4466209" y="1815020"/>
                  </a:moveTo>
                  <a:lnTo>
                    <a:pt x="4450512" y="1740458"/>
                  </a:lnTo>
                  <a:lnTo>
                    <a:pt x="4439336" y="1742808"/>
                  </a:lnTo>
                  <a:lnTo>
                    <a:pt x="4455033" y="1817370"/>
                  </a:lnTo>
                  <a:lnTo>
                    <a:pt x="4466209" y="1815020"/>
                  </a:lnTo>
                  <a:close/>
                </a:path>
                <a:path w="4576445" h="2373629">
                  <a:moveTo>
                    <a:pt x="4478769" y="1948649"/>
                  </a:moveTo>
                  <a:lnTo>
                    <a:pt x="4463072" y="1874088"/>
                  </a:lnTo>
                  <a:lnTo>
                    <a:pt x="4459351" y="1874862"/>
                  </a:lnTo>
                  <a:lnTo>
                    <a:pt x="4475048" y="1949437"/>
                  </a:lnTo>
                  <a:lnTo>
                    <a:pt x="4478769" y="1948649"/>
                  </a:lnTo>
                  <a:close/>
                </a:path>
                <a:path w="4576445" h="2373629">
                  <a:moveTo>
                    <a:pt x="4493679" y="1945513"/>
                  </a:moveTo>
                  <a:lnTo>
                    <a:pt x="4477982" y="1870938"/>
                  </a:lnTo>
                  <a:lnTo>
                    <a:pt x="4466806" y="1873300"/>
                  </a:lnTo>
                  <a:lnTo>
                    <a:pt x="4482503" y="1947862"/>
                  </a:lnTo>
                  <a:lnTo>
                    <a:pt x="4493679" y="1945513"/>
                  </a:lnTo>
                  <a:close/>
                </a:path>
                <a:path w="4576445" h="2373629">
                  <a:moveTo>
                    <a:pt x="4506239" y="2079142"/>
                  </a:moveTo>
                  <a:lnTo>
                    <a:pt x="4490542" y="2004568"/>
                  </a:lnTo>
                  <a:lnTo>
                    <a:pt x="4486821" y="2005355"/>
                  </a:lnTo>
                  <a:lnTo>
                    <a:pt x="4502518" y="2079917"/>
                  </a:lnTo>
                  <a:lnTo>
                    <a:pt x="4506239" y="2079142"/>
                  </a:lnTo>
                  <a:close/>
                </a:path>
                <a:path w="4576445" h="2373629">
                  <a:moveTo>
                    <a:pt x="4521162" y="2075992"/>
                  </a:moveTo>
                  <a:lnTo>
                    <a:pt x="4505452" y="2001431"/>
                  </a:lnTo>
                  <a:lnTo>
                    <a:pt x="4494276" y="2003793"/>
                  </a:lnTo>
                  <a:lnTo>
                    <a:pt x="4509973" y="2078355"/>
                  </a:lnTo>
                  <a:lnTo>
                    <a:pt x="4521162" y="2075992"/>
                  </a:lnTo>
                  <a:close/>
                </a:path>
                <a:path w="4576445" h="2373629">
                  <a:moveTo>
                    <a:pt x="4533709" y="2209622"/>
                  </a:moveTo>
                  <a:lnTo>
                    <a:pt x="4518012" y="2135060"/>
                  </a:lnTo>
                  <a:lnTo>
                    <a:pt x="4514291" y="2135848"/>
                  </a:lnTo>
                  <a:lnTo>
                    <a:pt x="4529988" y="2210409"/>
                  </a:lnTo>
                  <a:lnTo>
                    <a:pt x="4533709" y="2209622"/>
                  </a:lnTo>
                  <a:close/>
                </a:path>
                <a:path w="4576445" h="2373629">
                  <a:moveTo>
                    <a:pt x="4548632" y="2206485"/>
                  </a:moveTo>
                  <a:lnTo>
                    <a:pt x="4532935" y="2131923"/>
                  </a:lnTo>
                  <a:lnTo>
                    <a:pt x="4521746" y="2134273"/>
                  </a:lnTo>
                  <a:lnTo>
                    <a:pt x="4537443" y="2208847"/>
                  </a:lnTo>
                  <a:lnTo>
                    <a:pt x="4548632" y="2206485"/>
                  </a:lnTo>
                  <a:close/>
                </a:path>
                <a:path w="4576445" h="2373629">
                  <a:moveTo>
                    <a:pt x="4561179" y="2340114"/>
                  </a:moveTo>
                  <a:lnTo>
                    <a:pt x="4545482" y="2265553"/>
                  </a:lnTo>
                  <a:lnTo>
                    <a:pt x="4541761" y="2266340"/>
                  </a:lnTo>
                  <a:lnTo>
                    <a:pt x="4557458" y="2340902"/>
                  </a:lnTo>
                  <a:lnTo>
                    <a:pt x="4561179" y="2340114"/>
                  </a:lnTo>
                  <a:close/>
                </a:path>
                <a:path w="4576445" h="2373629">
                  <a:moveTo>
                    <a:pt x="4572000" y="2361857"/>
                  </a:moveTo>
                  <a:lnTo>
                    <a:pt x="4495800" y="2361857"/>
                  </a:lnTo>
                  <a:lnTo>
                    <a:pt x="4495800" y="2373287"/>
                  </a:lnTo>
                  <a:lnTo>
                    <a:pt x="4572000" y="2373287"/>
                  </a:lnTo>
                  <a:lnTo>
                    <a:pt x="4572000" y="2361857"/>
                  </a:lnTo>
                  <a:close/>
                </a:path>
                <a:path w="4576445" h="2373629">
                  <a:moveTo>
                    <a:pt x="4572000" y="2354237"/>
                  </a:moveTo>
                  <a:lnTo>
                    <a:pt x="4495800" y="2354237"/>
                  </a:lnTo>
                  <a:lnTo>
                    <a:pt x="4495800" y="2358047"/>
                  </a:lnTo>
                  <a:lnTo>
                    <a:pt x="4572000" y="2358047"/>
                  </a:lnTo>
                  <a:lnTo>
                    <a:pt x="4572000" y="2354237"/>
                  </a:lnTo>
                  <a:close/>
                </a:path>
                <a:path w="4576445" h="2373629">
                  <a:moveTo>
                    <a:pt x="4576102" y="2336977"/>
                  </a:moveTo>
                  <a:lnTo>
                    <a:pt x="4560405" y="2262416"/>
                  </a:lnTo>
                  <a:lnTo>
                    <a:pt x="4549216" y="2264765"/>
                  </a:lnTo>
                  <a:lnTo>
                    <a:pt x="4564913" y="2339327"/>
                  </a:lnTo>
                  <a:lnTo>
                    <a:pt x="4576102" y="233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0800" y="2941319"/>
              <a:ext cx="646176" cy="5699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4704" y="2926079"/>
              <a:ext cx="655319" cy="6492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6004" y="2971799"/>
              <a:ext cx="533400" cy="4572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646004" y="29717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114300" y="0"/>
                  </a:lnTo>
                  <a:lnTo>
                    <a:pt x="419099" y="0"/>
                  </a:lnTo>
                  <a:lnTo>
                    <a:pt x="533400" y="228600"/>
                  </a:lnTo>
                  <a:lnTo>
                    <a:pt x="419099" y="457200"/>
                  </a:lnTo>
                  <a:lnTo>
                    <a:pt x="114300" y="45720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229310" y="2407411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|D|=90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778911" y="2471420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05395" y="3467300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42142" y="4477004"/>
            <a:ext cx="860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(3)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(4)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37904" y="3233420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|D|=45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21761" y="2599692"/>
            <a:ext cx="103441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(1)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200" dirty="0">
              <a:latin typeface="Arial" panose="020B0604020202020204"/>
              <a:cs typeface="Arial" panose="020B0604020202020204"/>
            </a:endParaRPr>
          </a:p>
          <a:p>
            <a:pPr marL="326390">
              <a:lnSpc>
                <a:spcPct val="100000"/>
              </a:lnSpc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|D|=45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55248" y="3084888"/>
            <a:ext cx="2997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400" spc="-570" dirty="0" smtClean="0">
                <a:latin typeface="Arial" panose="020B0604020202020204"/>
                <a:cs typeface="Arial" panose="020B0604020202020204"/>
              </a:rPr>
              <a:t>B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715680" y="3108433"/>
            <a:ext cx="566827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20" dirty="0" smtClean="0">
                <a:latin typeface="Arial" panose="020B0604020202020204"/>
                <a:cs typeface="Arial" panose="020B0604020202020204"/>
              </a:rPr>
              <a:t>Y=</a:t>
            </a:r>
            <a:r>
              <a:rPr sz="1000" spc="-20" dirty="0" smtClean="0">
                <a:latin typeface="Arial" panose="020B0604020202020204"/>
                <a:cs typeface="Arial" panose="020B0604020202020204"/>
              </a:rPr>
              <a:t>0.42</a:t>
            </a:r>
            <a:endParaRPr sz="1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998110" y="4147820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|D|=25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593339" y="4160011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588910" y="4147820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|D|=30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082540" y="4160011"/>
            <a:ext cx="152209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7715" algn="ctr">
              <a:lnSpc>
                <a:spcPts val="2015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|D|=15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699135">
              <a:lnSpc>
                <a:spcPts val="2015"/>
              </a:lnSpc>
            </a:pP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X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(2)</a:t>
            </a:r>
            <a:r>
              <a:rPr sz="2700" b="1" spc="-15" baseline="-15000" dirty="0">
                <a:latin typeface="Arial" panose="020B0604020202020204"/>
                <a:cs typeface="Arial" panose="020B0604020202020204"/>
              </a:rPr>
              <a:t>&lt;v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(5)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R="792480" algn="ctr">
              <a:lnSpc>
                <a:spcPct val="100000"/>
              </a:lnSpc>
              <a:spcBef>
                <a:spcPts val="43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011643" y="2257315"/>
            <a:ext cx="643890" cy="314960"/>
          </a:xfrm>
          <a:custGeom>
            <a:avLst/>
            <a:gdLst/>
            <a:ahLst/>
            <a:cxnLst/>
            <a:rect l="l" t="t" r="r" b="b"/>
            <a:pathLst>
              <a:path w="643889" h="314960">
                <a:moveTo>
                  <a:pt x="79840" y="280660"/>
                </a:moveTo>
                <a:lnTo>
                  <a:pt x="28210" y="304120"/>
                </a:lnTo>
                <a:lnTo>
                  <a:pt x="130949" y="314592"/>
                </a:lnTo>
                <a:lnTo>
                  <a:pt x="137961" y="308877"/>
                </a:lnTo>
                <a:lnTo>
                  <a:pt x="139561" y="293176"/>
                </a:lnTo>
                <a:lnTo>
                  <a:pt x="133846" y="286165"/>
                </a:lnTo>
                <a:lnTo>
                  <a:pt x="79840" y="280660"/>
                </a:lnTo>
                <a:close/>
              </a:path>
              <a:path w="643889" h="314960">
                <a:moveTo>
                  <a:pt x="17070" y="302985"/>
                </a:moveTo>
                <a:lnTo>
                  <a:pt x="24541" y="305788"/>
                </a:lnTo>
                <a:lnTo>
                  <a:pt x="28210" y="304120"/>
                </a:lnTo>
                <a:lnTo>
                  <a:pt x="17070" y="302985"/>
                </a:lnTo>
                <a:close/>
              </a:path>
              <a:path w="643889" h="314960">
                <a:moveTo>
                  <a:pt x="68019" y="254644"/>
                </a:moveTo>
                <a:lnTo>
                  <a:pt x="16388" y="278105"/>
                </a:lnTo>
                <a:lnTo>
                  <a:pt x="9918" y="287240"/>
                </a:lnTo>
                <a:lnTo>
                  <a:pt x="9542" y="288241"/>
                </a:lnTo>
                <a:lnTo>
                  <a:pt x="16071" y="302610"/>
                </a:lnTo>
                <a:lnTo>
                  <a:pt x="17070" y="302985"/>
                </a:lnTo>
                <a:lnTo>
                  <a:pt x="28210" y="304120"/>
                </a:lnTo>
                <a:lnTo>
                  <a:pt x="42180" y="297773"/>
                </a:lnTo>
                <a:lnTo>
                  <a:pt x="37475" y="297773"/>
                </a:lnTo>
                <a:lnTo>
                  <a:pt x="27264" y="275301"/>
                </a:lnTo>
                <a:lnTo>
                  <a:pt x="53389" y="275301"/>
                </a:lnTo>
                <a:lnTo>
                  <a:pt x="68019" y="254644"/>
                </a:lnTo>
                <a:close/>
              </a:path>
              <a:path w="643889" h="314960">
                <a:moveTo>
                  <a:pt x="9918" y="287240"/>
                </a:moveTo>
                <a:lnTo>
                  <a:pt x="0" y="301245"/>
                </a:lnTo>
                <a:lnTo>
                  <a:pt x="17070" y="302985"/>
                </a:lnTo>
                <a:lnTo>
                  <a:pt x="16071" y="302610"/>
                </a:lnTo>
                <a:lnTo>
                  <a:pt x="9542" y="288241"/>
                </a:lnTo>
                <a:lnTo>
                  <a:pt x="9918" y="287240"/>
                </a:lnTo>
                <a:close/>
              </a:path>
              <a:path w="643889" h="314960">
                <a:moveTo>
                  <a:pt x="27264" y="275301"/>
                </a:moveTo>
                <a:lnTo>
                  <a:pt x="37475" y="297773"/>
                </a:lnTo>
                <a:lnTo>
                  <a:pt x="51630" y="277785"/>
                </a:lnTo>
                <a:lnTo>
                  <a:pt x="27264" y="275301"/>
                </a:lnTo>
                <a:close/>
              </a:path>
              <a:path w="643889" h="314960">
                <a:moveTo>
                  <a:pt x="51630" y="277785"/>
                </a:moveTo>
                <a:lnTo>
                  <a:pt x="37475" y="297773"/>
                </a:lnTo>
                <a:lnTo>
                  <a:pt x="42180" y="297773"/>
                </a:lnTo>
                <a:lnTo>
                  <a:pt x="79840" y="280660"/>
                </a:lnTo>
                <a:lnTo>
                  <a:pt x="51630" y="277785"/>
                </a:lnTo>
                <a:close/>
              </a:path>
              <a:path w="643889" h="314960">
                <a:moveTo>
                  <a:pt x="16388" y="278105"/>
                </a:moveTo>
                <a:lnTo>
                  <a:pt x="12720" y="279772"/>
                </a:lnTo>
                <a:lnTo>
                  <a:pt x="9918" y="287240"/>
                </a:lnTo>
                <a:lnTo>
                  <a:pt x="16388" y="278105"/>
                </a:lnTo>
                <a:close/>
              </a:path>
              <a:path w="643889" h="314960">
                <a:moveTo>
                  <a:pt x="628430" y="0"/>
                </a:moveTo>
                <a:lnTo>
                  <a:pt x="68019" y="254644"/>
                </a:lnTo>
                <a:lnTo>
                  <a:pt x="51630" y="277785"/>
                </a:lnTo>
                <a:lnTo>
                  <a:pt x="79840" y="280660"/>
                </a:lnTo>
                <a:lnTo>
                  <a:pt x="640250" y="26015"/>
                </a:lnTo>
                <a:lnTo>
                  <a:pt x="643427" y="17545"/>
                </a:lnTo>
                <a:lnTo>
                  <a:pt x="636939" y="3263"/>
                </a:lnTo>
                <a:lnTo>
                  <a:pt x="637130" y="3263"/>
                </a:lnTo>
                <a:lnTo>
                  <a:pt x="628430" y="0"/>
                </a:lnTo>
                <a:close/>
              </a:path>
              <a:path w="643889" h="314960">
                <a:moveTo>
                  <a:pt x="84992" y="192304"/>
                </a:moveTo>
                <a:lnTo>
                  <a:pt x="76075" y="193828"/>
                </a:lnTo>
                <a:lnTo>
                  <a:pt x="16388" y="278105"/>
                </a:lnTo>
                <a:lnTo>
                  <a:pt x="68019" y="254644"/>
                </a:lnTo>
                <a:lnTo>
                  <a:pt x="99394" y="210343"/>
                </a:lnTo>
                <a:lnTo>
                  <a:pt x="97871" y="201425"/>
                </a:lnTo>
                <a:lnTo>
                  <a:pt x="84992" y="192304"/>
                </a:lnTo>
                <a:close/>
              </a:path>
              <a:path w="643889" h="314960">
                <a:moveTo>
                  <a:pt x="53389" y="275301"/>
                </a:moveTo>
                <a:lnTo>
                  <a:pt x="27264" y="275301"/>
                </a:lnTo>
                <a:lnTo>
                  <a:pt x="51630" y="277785"/>
                </a:lnTo>
                <a:lnTo>
                  <a:pt x="53389" y="275301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92708" y="1348740"/>
            <a:ext cx="745934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dataset</a:t>
            </a:r>
            <a:r>
              <a:rPr sz="3200" b="1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3450" baseline="29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,</a:t>
            </a:r>
            <a:r>
              <a:rPr sz="3200" spc="-16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|𝑫</a:t>
            </a:r>
            <a:r>
              <a:rPr sz="3450" baseline="29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|</a:t>
            </a:r>
            <a:r>
              <a:rPr sz="3200" spc="17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3200" spc="17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𝟏𝟎𝟎</a:t>
            </a:r>
            <a:r>
              <a:rPr sz="3200" spc="-1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examples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R="1048385" algn="r">
              <a:lnSpc>
                <a:spcPct val="100000"/>
              </a:lnSpc>
              <a:spcBef>
                <a:spcPts val="1405"/>
              </a:spcBef>
            </a:pP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spc="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examples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717540" y="2256028"/>
            <a:ext cx="1765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traversing</a:t>
            </a:r>
            <a:r>
              <a:rPr sz="16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6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edge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71855"/>
            <a:ext cx="5974080" cy="402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2708" y="1348740"/>
            <a:ext cx="5495925" cy="297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8140" marR="101282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814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Imagine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are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currently </a:t>
            </a:r>
            <a:r>
              <a:rPr sz="3200" dirty="0">
                <a:latin typeface="Calibri" panose="020F0502020204030204"/>
                <a:cs typeface="Calibri" panose="020F0502020204030204"/>
              </a:rPr>
              <a:t>at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some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node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spc="-50" dirty="0">
                <a:latin typeface="Calibri" panose="020F0502020204030204"/>
                <a:cs typeface="Calibri" panose="020F0502020204030204"/>
              </a:rPr>
              <a:t>G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49605" lvl="1" indent="-368300">
              <a:lnSpc>
                <a:spcPts val="333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496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Let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dirty="0">
                <a:latin typeface="Calibri" panose="020F0502020204030204"/>
                <a:cs typeface="Calibri" panose="020F0502020204030204"/>
              </a:rPr>
              <a:t>D</a:t>
            </a:r>
            <a:r>
              <a:rPr sz="2850" b="1" i="1" baseline="-18000" dirty="0">
                <a:latin typeface="Calibri" panose="020F0502020204030204"/>
                <a:cs typeface="Calibri" panose="020F0502020204030204"/>
              </a:rPr>
              <a:t>G</a:t>
            </a:r>
            <a:r>
              <a:rPr sz="2850" b="1" i="1" spc="225" baseline="-18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reaches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50" dirty="0">
                <a:latin typeface="Calibri" panose="020F0502020204030204"/>
                <a:cs typeface="Calibri" panose="020F0502020204030204"/>
              </a:rPr>
              <a:t>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8140" marR="537845" indent="-320040">
              <a:lnSpc>
                <a:spcPts val="3820"/>
              </a:lnSpc>
              <a:spcBef>
                <a:spcPts val="11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81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There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have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make:</a:t>
            </a:r>
            <a:r>
              <a:rPr sz="32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Do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continue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8140">
              <a:lnSpc>
                <a:spcPts val="3760"/>
              </a:lnSpc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building</a:t>
            </a:r>
            <a:r>
              <a:rPr sz="3200" b="1" spc="-3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tree?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563" y="4383532"/>
            <a:ext cx="5747385" cy="22707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87020" marR="5080" indent="-286385">
              <a:lnSpc>
                <a:spcPct val="101000"/>
              </a:lnSpc>
              <a:spcBef>
                <a:spcPts val="5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7020" algn="l"/>
              </a:tabLst>
            </a:pPr>
            <a:r>
              <a:rPr sz="28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8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yes</a:t>
            </a:r>
            <a:r>
              <a:rPr sz="280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variable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2800" dirty="0">
                <a:latin typeface="Calibri" panose="020F0502020204030204"/>
                <a:cs typeface="Calibri" panose="020F0502020204030204"/>
              </a:rPr>
              <a:t>do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use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51815" lvl="1" indent="-317500">
              <a:lnSpc>
                <a:spcPct val="100000"/>
              </a:lnSpc>
              <a:spcBef>
                <a:spcPts val="545"/>
              </a:spcBef>
              <a:buClr>
                <a:srgbClr val="E66C7D"/>
              </a:buClr>
              <a:buFont typeface="BIZ UDGothic"/>
              <a:buChar char="■"/>
              <a:tabLst>
                <a:tab pos="55181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Continue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building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recursively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86385" indent="-285750">
              <a:lnSpc>
                <a:spcPct val="100000"/>
              </a:lnSpc>
              <a:spcBef>
                <a:spcPts val="705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800" b="1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80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how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do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make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prediction?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51815" lvl="1" indent="-317500">
              <a:lnSpc>
                <a:spcPct val="100000"/>
              </a:lnSpc>
              <a:spcBef>
                <a:spcPts val="545"/>
              </a:spcBef>
              <a:buClr>
                <a:srgbClr val="E66C7D"/>
              </a:buClr>
              <a:buFont typeface="BIZ UDGothic"/>
              <a:buChar char="■"/>
              <a:tabLst>
                <a:tab pos="55181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We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need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build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“predictor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node”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09816" y="1155191"/>
            <a:ext cx="436245" cy="472440"/>
            <a:chOff x="6909816" y="1155191"/>
            <a:chExt cx="436245" cy="4724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9440" y="1188719"/>
              <a:ext cx="356616" cy="347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9816" y="1155191"/>
              <a:ext cx="435864" cy="472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5320" y="1219200"/>
              <a:ext cx="243840" cy="2364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05320" y="1219199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050246" y="1217676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22135" y="1588008"/>
            <a:ext cx="436245" cy="472440"/>
            <a:chOff x="6422135" y="1588008"/>
            <a:chExt cx="436245" cy="47244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1759" y="1621536"/>
              <a:ext cx="356615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2135" y="1588008"/>
              <a:ext cx="435863" cy="4724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639" y="1652751"/>
              <a:ext cx="243840" cy="2364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17639" y="1652751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562566" y="1650491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25736" y="1410379"/>
            <a:ext cx="1108075" cy="650240"/>
            <a:chOff x="6725736" y="1410379"/>
            <a:chExt cx="1108075" cy="650240"/>
          </a:xfrm>
        </p:grpSpPr>
        <p:sp>
          <p:nvSpPr>
            <p:cNvPr id="18" name="object 18"/>
            <p:cNvSpPr/>
            <p:nvPr/>
          </p:nvSpPr>
          <p:spPr>
            <a:xfrm>
              <a:off x="6725729" y="1410385"/>
              <a:ext cx="803275" cy="277495"/>
            </a:xfrm>
            <a:custGeom>
              <a:avLst/>
              <a:gdLst/>
              <a:ahLst/>
              <a:cxnLst/>
              <a:rect l="l" t="t" r="r" b="b"/>
              <a:pathLst>
                <a:path w="803275" h="277494">
                  <a:moveTo>
                    <a:pt x="325970" y="8547"/>
                  </a:moveTo>
                  <a:lnTo>
                    <a:pt x="319176" y="508"/>
                  </a:lnTo>
                  <a:lnTo>
                    <a:pt x="313169" y="0"/>
                  </a:lnTo>
                  <a:lnTo>
                    <a:pt x="35204" y="234823"/>
                  </a:lnTo>
                  <a:lnTo>
                    <a:pt x="54698" y="179933"/>
                  </a:lnTo>
                  <a:lnTo>
                    <a:pt x="52108" y="174485"/>
                  </a:lnTo>
                  <a:lnTo>
                    <a:pt x="42202" y="170967"/>
                  </a:lnTo>
                  <a:lnTo>
                    <a:pt x="36753" y="173558"/>
                  </a:lnTo>
                  <a:lnTo>
                    <a:pt x="6400" y="258991"/>
                  </a:lnTo>
                  <a:lnTo>
                    <a:pt x="6324" y="259219"/>
                  </a:lnTo>
                  <a:lnTo>
                    <a:pt x="4279" y="260946"/>
                  </a:lnTo>
                  <a:lnTo>
                    <a:pt x="3835" y="266255"/>
                  </a:lnTo>
                  <a:lnTo>
                    <a:pt x="0" y="277037"/>
                  </a:lnTo>
                  <a:lnTo>
                    <a:pt x="11264" y="275056"/>
                  </a:lnTo>
                  <a:lnTo>
                    <a:pt x="16573" y="275501"/>
                  </a:lnTo>
                  <a:lnTo>
                    <a:pt x="18618" y="273773"/>
                  </a:lnTo>
                  <a:lnTo>
                    <a:pt x="108165" y="258089"/>
                  </a:lnTo>
                  <a:lnTo>
                    <a:pt x="111620" y="253149"/>
                  </a:lnTo>
                  <a:lnTo>
                    <a:pt x="109816" y="242785"/>
                  </a:lnTo>
                  <a:lnTo>
                    <a:pt x="104876" y="239318"/>
                  </a:lnTo>
                  <a:lnTo>
                    <a:pt x="47498" y="249377"/>
                  </a:lnTo>
                  <a:lnTo>
                    <a:pt x="325462" y="14554"/>
                  </a:lnTo>
                  <a:lnTo>
                    <a:pt x="325970" y="8547"/>
                  </a:lnTo>
                  <a:close/>
                </a:path>
                <a:path w="803275" h="277494">
                  <a:moveTo>
                    <a:pt x="803008" y="277037"/>
                  </a:moveTo>
                  <a:lnTo>
                    <a:pt x="802309" y="275056"/>
                  </a:lnTo>
                  <a:lnTo>
                    <a:pt x="799172" y="266255"/>
                  </a:lnTo>
                  <a:lnTo>
                    <a:pt x="798728" y="260946"/>
                  </a:lnTo>
                  <a:lnTo>
                    <a:pt x="796683" y="259219"/>
                  </a:lnTo>
                  <a:lnTo>
                    <a:pt x="766254" y="173558"/>
                  </a:lnTo>
                  <a:lnTo>
                    <a:pt x="760818" y="170967"/>
                  </a:lnTo>
                  <a:lnTo>
                    <a:pt x="750900" y="174485"/>
                  </a:lnTo>
                  <a:lnTo>
                    <a:pt x="748309" y="179933"/>
                  </a:lnTo>
                  <a:lnTo>
                    <a:pt x="767803" y="234823"/>
                  </a:lnTo>
                  <a:lnTo>
                    <a:pt x="489839" y="0"/>
                  </a:lnTo>
                  <a:lnTo>
                    <a:pt x="483831" y="508"/>
                  </a:lnTo>
                  <a:lnTo>
                    <a:pt x="477050" y="8547"/>
                  </a:lnTo>
                  <a:lnTo>
                    <a:pt x="477545" y="14554"/>
                  </a:lnTo>
                  <a:lnTo>
                    <a:pt x="755510" y="249377"/>
                  </a:lnTo>
                  <a:lnTo>
                    <a:pt x="698131" y="239318"/>
                  </a:lnTo>
                  <a:lnTo>
                    <a:pt x="693204" y="242785"/>
                  </a:lnTo>
                  <a:lnTo>
                    <a:pt x="691476" y="252628"/>
                  </a:lnTo>
                  <a:lnTo>
                    <a:pt x="691388" y="253149"/>
                  </a:lnTo>
                  <a:lnTo>
                    <a:pt x="694842" y="258089"/>
                  </a:lnTo>
                  <a:lnTo>
                    <a:pt x="784390" y="273773"/>
                  </a:lnTo>
                  <a:lnTo>
                    <a:pt x="786434" y="275501"/>
                  </a:lnTo>
                  <a:lnTo>
                    <a:pt x="791718" y="275069"/>
                  </a:lnTo>
                  <a:lnTo>
                    <a:pt x="803008" y="277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9" y="1621535"/>
              <a:ext cx="356616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7495" y="1588007"/>
              <a:ext cx="435864" cy="4724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2999" y="1652751"/>
              <a:ext cx="243840" cy="2364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492999" y="1652751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537925" y="1650491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C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87895" y="2023872"/>
            <a:ext cx="436245" cy="469900"/>
            <a:chOff x="6787895" y="2023872"/>
            <a:chExt cx="436245" cy="46990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19" y="2054352"/>
              <a:ext cx="356616" cy="3505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7895" y="2023872"/>
              <a:ext cx="435864" cy="4693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3399" y="2086302"/>
              <a:ext cx="243840" cy="23648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83399" y="2086302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928325" y="2086355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132064" y="2023872"/>
            <a:ext cx="429895" cy="469900"/>
            <a:chOff x="8132064" y="2023872"/>
            <a:chExt cx="429895" cy="46990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8640" y="2054352"/>
              <a:ext cx="356616" cy="3505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2064" y="2023872"/>
              <a:ext cx="429768" cy="4693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4520" y="2086302"/>
              <a:ext cx="243840" cy="23648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24520" y="2086302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274208" y="2086355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31279" y="1843731"/>
            <a:ext cx="1829435" cy="1082675"/>
            <a:chOff x="6431279" y="1843731"/>
            <a:chExt cx="1829435" cy="1082675"/>
          </a:xfrm>
        </p:grpSpPr>
        <p:sp>
          <p:nvSpPr>
            <p:cNvPr id="37" name="object 37"/>
            <p:cNvSpPr/>
            <p:nvPr/>
          </p:nvSpPr>
          <p:spPr>
            <a:xfrm>
              <a:off x="7091489" y="1843735"/>
              <a:ext cx="1169035" cy="286385"/>
            </a:xfrm>
            <a:custGeom>
              <a:avLst/>
              <a:gdLst/>
              <a:ahLst/>
              <a:cxnLst/>
              <a:rect l="l" t="t" r="r" b="b"/>
              <a:pathLst>
                <a:path w="1169034" h="286385">
                  <a:moveTo>
                    <a:pt x="113969" y="270789"/>
                  </a:moveTo>
                  <a:lnTo>
                    <a:pt x="113868" y="265531"/>
                  </a:lnTo>
                  <a:lnTo>
                    <a:pt x="113766" y="260273"/>
                  </a:lnTo>
                  <a:lnTo>
                    <a:pt x="109524" y="256184"/>
                  </a:lnTo>
                  <a:lnTo>
                    <a:pt x="104165" y="256184"/>
                  </a:lnTo>
                  <a:lnTo>
                    <a:pt x="51181" y="257200"/>
                  </a:lnTo>
                  <a:lnTo>
                    <a:pt x="18897" y="276872"/>
                  </a:lnTo>
                  <a:lnTo>
                    <a:pt x="104521" y="275234"/>
                  </a:lnTo>
                  <a:lnTo>
                    <a:pt x="109689" y="275234"/>
                  </a:lnTo>
                  <a:lnTo>
                    <a:pt x="113969" y="270789"/>
                  </a:lnTo>
                  <a:close/>
                </a:path>
                <a:path w="1169034" h="286385">
                  <a:moveTo>
                    <a:pt x="448081" y="10414"/>
                  </a:moveTo>
                  <a:lnTo>
                    <a:pt x="442607" y="1422"/>
                  </a:lnTo>
                  <a:lnTo>
                    <a:pt x="436753" y="0"/>
                  </a:lnTo>
                  <a:lnTo>
                    <a:pt x="41275" y="240931"/>
                  </a:lnTo>
                  <a:lnTo>
                    <a:pt x="68973" y="189687"/>
                  </a:lnTo>
                  <a:lnTo>
                    <a:pt x="67246" y="183908"/>
                  </a:lnTo>
                  <a:lnTo>
                    <a:pt x="57988" y="178904"/>
                  </a:lnTo>
                  <a:lnTo>
                    <a:pt x="52209" y="180632"/>
                  </a:lnTo>
                  <a:lnTo>
                    <a:pt x="8991" y="260604"/>
                  </a:lnTo>
                  <a:lnTo>
                    <a:pt x="6692" y="262001"/>
                  </a:lnTo>
                  <a:lnTo>
                    <a:pt x="5435" y="267157"/>
                  </a:lnTo>
                  <a:lnTo>
                    <a:pt x="190" y="276872"/>
                  </a:lnTo>
                  <a:lnTo>
                    <a:pt x="114" y="277012"/>
                  </a:lnTo>
                  <a:lnTo>
                    <a:pt x="0" y="277228"/>
                  </a:lnTo>
                  <a:lnTo>
                    <a:pt x="11430" y="277012"/>
                  </a:lnTo>
                  <a:lnTo>
                    <a:pt x="16611" y="278269"/>
                  </a:lnTo>
                  <a:lnTo>
                    <a:pt x="18897" y="276872"/>
                  </a:lnTo>
                  <a:lnTo>
                    <a:pt x="27012" y="271919"/>
                  </a:lnTo>
                  <a:lnTo>
                    <a:pt x="51181" y="257200"/>
                  </a:lnTo>
                  <a:lnTo>
                    <a:pt x="446659" y="16268"/>
                  </a:lnTo>
                  <a:lnTo>
                    <a:pt x="448081" y="10414"/>
                  </a:lnTo>
                  <a:close/>
                </a:path>
                <a:path w="1169034" h="286385">
                  <a:moveTo>
                    <a:pt x="1168768" y="277228"/>
                  </a:moveTo>
                  <a:lnTo>
                    <a:pt x="1162329" y="267779"/>
                  </a:lnTo>
                  <a:lnTo>
                    <a:pt x="1162202" y="267398"/>
                  </a:lnTo>
                  <a:lnTo>
                    <a:pt x="1161961" y="267068"/>
                  </a:lnTo>
                  <a:lnTo>
                    <a:pt x="1160551" y="262763"/>
                  </a:lnTo>
                  <a:lnTo>
                    <a:pt x="1158125" y="261607"/>
                  </a:lnTo>
                  <a:lnTo>
                    <a:pt x="1106944" y="186486"/>
                  </a:lnTo>
                  <a:lnTo>
                    <a:pt x="1101013" y="185356"/>
                  </a:lnTo>
                  <a:lnTo>
                    <a:pt x="1092314" y="191287"/>
                  </a:lnTo>
                  <a:lnTo>
                    <a:pt x="1091196" y="197218"/>
                  </a:lnTo>
                  <a:lnTo>
                    <a:pt x="1124000" y="245351"/>
                  </a:lnTo>
                  <a:lnTo>
                    <a:pt x="608977" y="12"/>
                  </a:lnTo>
                  <a:lnTo>
                    <a:pt x="603300" y="2032"/>
                  </a:lnTo>
                  <a:lnTo>
                    <a:pt x="598779" y="11531"/>
                  </a:lnTo>
                  <a:lnTo>
                    <a:pt x="600786" y="17208"/>
                  </a:lnTo>
                  <a:lnTo>
                    <a:pt x="1115809" y="262547"/>
                  </a:lnTo>
                  <a:lnTo>
                    <a:pt x="1057757" y="267398"/>
                  </a:lnTo>
                  <a:lnTo>
                    <a:pt x="1053871" y="272008"/>
                  </a:lnTo>
                  <a:lnTo>
                    <a:pt x="1054747" y="282486"/>
                  </a:lnTo>
                  <a:lnTo>
                    <a:pt x="1059345" y="286385"/>
                  </a:lnTo>
                  <a:lnTo>
                    <a:pt x="1149934" y="278803"/>
                  </a:lnTo>
                  <a:lnTo>
                    <a:pt x="1152359" y="279958"/>
                  </a:lnTo>
                  <a:lnTo>
                    <a:pt x="1157363" y="278180"/>
                  </a:lnTo>
                  <a:lnTo>
                    <a:pt x="1168768" y="277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61759" y="2490216"/>
              <a:ext cx="356615" cy="3474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1279" y="2456688"/>
              <a:ext cx="417575" cy="46939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7639" y="2519855"/>
              <a:ext cx="243840" cy="23648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17639" y="2519855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572884" y="2519171"/>
            <a:ext cx="134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187183" y="2456688"/>
            <a:ext cx="448309" cy="469900"/>
            <a:chOff x="7187183" y="2456688"/>
            <a:chExt cx="448309" cy="469900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2903" y="2490216"/>
              <a:ext cx="356616" cy="3474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87183" y="2456688"/>
              <a:ext cx="448055" cy="4693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89799" y="2519855"/>
              <a:ext cx="243840" cy="23648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289799" y="2519855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7329962" y="2519171"/>
            <a:ext cx="16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725744" y="2277355"/>
            <a:ext cx="1473835" cy="648970"/>
            <a:chOff x="6725744" y="2277355"/>
            <a:chExt cx="1473835" cy="648970"/>
          </a:xfrm>
        </p:grpSpPr>
        <p:sp>
          <p:nvSpPr>
            <p:cNvPr id="50" name="object 50"/>
            <p:cNvSpPr/>
            <p:nvPr/>
          </p:nvSpPr>
          <p:spPr>
            <a:xfrm>
              <a:off x="6725742" y="2277363"/>
              <a:ext cx="600075" cy="277495"/>
            </a:xfrm>
            <a:custGeom>
              <a:avLst/>
              <a:gdLst/>
              <a:ahLst/>
              <a:cxnLst/>
              <a:rect l="l" t="t" r="r" b="b"/>
              <a:pathLst>
                <a:path w="600075" h="277494">
                  <a:moveTo>
                    <a:pt x="204165" y="12128"/>
                  </a:moveTo>
                  <a:lnTo>
                    <a:pt x="203212" y="6172"/>
                  </a:lnTo>
                  <a:lnTo>
                    <a:pt x="194703" y="0"/>
                  </a:lnTo>
                  <a:lnTo>
                    <a:pt x="188747" y="939"/>
                  </a:lnTo>
                  <a:lnTo>
                    <a:pt x="24091" y="227761"/>
                  </a:lnTo>
                  <a:lnTo>
                    <a:pt x="29895" y="169799"/>
                  </a:lnTo>
                  <a:lnTo>
                    <a:pt x="26073" y="165138"/>
                  </a:lnTo>
                  <a:lnTo>
                    <a:pt x="15608" y="164084"/>
                  </a:lnTo>
                  <a:lnTo>
                    <a:pt x="10947" y="167906"/>
                  </a:lnTo>
                  <a:lnTo>
                    <a:pt x="1879" y="258356"/>
                  </a:lnTo>
                  <a:lnTo>
                    <a:pt x="304" y="260527"/>
                  </a:lnTo>
                  <a:lnTo>
                    <a:pt x="1143" y="265772"/>
                  </a:lnTo>
                  <a:lnTo>
                    <a:pt x="0" y="277164"/>
                  </a:lnTo>
                  <a:lnTo>
                    <a:pt x="10210" y="272669"/>
                  </a:lnTo>
                  <a:lnTo>
                    <a:pt x="9766" y="272669"/>
                  </a:lnTo>
                  <a:lnTo>
                    <a:pt x="10452" y="272567"/>
                  </a:lnTo>
                  <a:lnTo>
                    <a:pt x="15722" y="271716"/>
                  </a:lnTo>
                  <a:lnTo>
                    <a:pt x="17297" y="269544"/>
                  </a:lnTo>
                  <a:lnTo>
                    <a:pt x="100495" y="232905"/>
                  </a:lnTo>
                  <a:lnTo>
                    <a:pt x="102679" y="227291"/>
                  </a:lnTo>
                  <a:lnTo>
                    <a:pt x="98437" y="217665"/>
                  </a:lnTo>
                  <a:lnTo>
                    <a:pt x="92811" y="215480"/>
                  </a:lnTo>
                  <a:lnTo>
                    <a:pt x="39509" y="238950"/>
                  </a:lnTo>
                  <a:lnTo>
                    <a:pt x="204165" y="12128"/>
                  </a:lnTo>
                  <a:close/>
                </a:path>
                <a:path w="600075" h="277494">
                  <a:moveTo>
                    <a:pt x="599795" y="277164"/>
                  </a:moveTo>
                  <a:lnTo>
                    <a:pt x="599097" y="273583"/>
                  </a:lnTo>
                  <a:lnTo>
                    <a:pt x="597598" y="265938"/>
                  </a:lnTo>
                  <a:lnTo>
                    <a:pt x="597941" y="260629"/>
                  </a:lnTo>
                  <a:lnTo>
                    <a:pt x="596163" y="258610"/>
                  </a:lnTo>
                  <a:lnTo>
                    <a:pt x="578751" y="169392"/>
                  </a:lnTo>
                  <a:lnTo>
                    <a:pt x="573760" y="166014"/>
                  </a:lnTo>
                  <a:lnTo>
                    <a:pt x="563422" y="168033"/>
                  </a:lnTo>
                  <a:lnTo>
                    <a:pt x="560057" y="173037"/>
                  </a:lnTo>
                  <a:lnTo>
                    <a:pt x="571220" y="230200"/>
                  </a:lnTo>
                  <a:lnTo>
                    <a:pt x="369468" y="558"/>
                  </a:lnTo>
                  <a:lnTo>
                    <a:pt x="363448" y="165"/>
                  </a:lnTo>
                  <a:lnTo>
                    <a:pt x="355549" y="7112"/>
                  </a:lnTo>
                  <a:lnTo>
                    <a:pt x="355155" y="13131"/>
                  </a:lnTo>
                  <a:lnTo>
                    <a:pt x="556907" y="242773"/>
                  </a:lnTo>
                  <a:lnTo>
                    <a:pt x="501650" y="224345"/>
                  </a:lnTo>
                  <a:lnTo>
                    <a:pt x="496252" y="227050"/>
                  </a:lnTo>
                  <a:lnTo>
                    <a:pt x="492925" y="237032"/>
                  </a:lnTo>
                  <a:lnTo>
                    <a:pt x="495630" y="242417"/>
                  </a:lnTo>
                  <a:lnTo>
                    <a:pt x="581850" y="271183"/>
                  </a:lnTo>
                  <a:lnTo>
                    <a:pt x="583628" y="273202"/>
                  </a:lnTo>
                  <a:lnTo>
                    <a:pt x="588899" y="273545"/>
                  </a:lnTo>
                  <a:lnTo>
                    <a:pt x="589648" y="273583"/>
                  </a:lnTo>
                  <a:lnTo>
                    <a:pt x="589076" y="273583"/>
                  </a:lnTo>
                  <a:lnTo>
                    <a:pt x="588937" y="273545"/>
                  </a:lnTo>
                  <a:lnTo>
                    <a:pt x="599795" y="277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2879" y="2490216"/>
              <a:ext cx="356616" cy="3474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3255" y="2456688"/>
              <a:ext cx="435864" cy="4693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58759" y="2519855"/>
              <a:ext cx="243840" cy="23648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858759" y="2519855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7903686" y="2519171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H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574023" y="2456688"/>
            <a:ext cx="356870" cy="469900"/>
            <a:chOff x="8574023" y="2456688"/>
            <a:chExt cx="356870" cy="469900"/>
          </a:xfrm>
        </p:grpSpPr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74023" y="2490216"/>
              <a:ext cx="356616" cy="3474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74023" y="2456688"/>
              <a:ext cx="356616" cy="4693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0920" y="2519855"/>
              <a:ext cx="243840" cy="23648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630919" y="2519855"/>
              <a:ext cx="243840" cy="236854"/>
            </a:xfrm>
            <a:custGeom>
              <a:avLst/>
              <a:gdLst/>
              <a:ahLst/>
              <a:cxnLst/>
              <a:rect l="l" t="t" r="r" b="b"/>
              <a:pathLst>
                <a:path w="243840" h="236855">
                  <a:moveTo>
                    <a:pt x="0" y="118241"/>
                  </a:moveTo>
                  <a:lnTo>
                    <a:pt x="9581" y="72216"/>
                  </a:lnTo>
                  <a:lnTo>
                    <a:pt x="35709" y="34632"/>
                  </a:lnTo>
                  <a:lnTo>
                    <a:pt x="74463" y="9292"/>
                  </a:lnTo>
                  <a:lnTo>
                    <a:pt x="121920" y="0"/>
                  </a:lnTo>
                  <a:lnTo>
                    <a:pt x="169376" y="9292"/>
                  </a:lnTo>
                  <a:lnTo>
                    <a:pt x="208130" y="34632"/>
                  </a:lnTo>
                  <a:lnTo>
                    <a:pt x="234258" y="72216"/>
                  </a:lnTo>
                  <a:lnTo>
                    <a:pt x="243840" y="118241"/>
                  </a:lnTo>
                  <a:lnTo>
                    <a:pt x="234258" y="164266"/>
                  </a:lnTo>
                  <a:lnTo>
                    <a:pt x="208130" y="201850"/>
                  </a:lnTo>
                  <a:lnTo>
                    <a:pt x="169376" y="227191"/>
                  </a:lnTo>
                  <a:lnTo>
                    <a:pt x="121920" y="236483"/>
                  </a:lnTo>
                  <a:lnTo>
                    <a:pt x="74463" y="227191"/>
                  </a:lnTo>
                  <a:lnTo>
                    <a:pt x="35709" y="201850"/>
                  </a:lnTo>
                  <a:lnTo>
                    <a:pt x="9581" y="164266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8715533" y="2519171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 panose="020B0604020202020204"/>
                <a:cs typeface="Arial" panose="020B0604020202020204"/>
              </a:rPr>
              <a:t>I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31279" y="1621536"/>
            <a:ext cx="2484120" cy="1893570"/>
            <a:chOff x="6431279" y="1621536"/>
            <a:chExt cx="2484120" cy="1893570"/>
          </a:xfrm>
        </p:grpSpPr>
        <p:sp>
          <p:nvSpPr>
            <p:cNvPr id="63" name="object 63"/>
            <p:cNvSpPr/>
            <p:nvPr/>
          </p:nvSpPr>
          <p:spPr>
            <a:xfrm>
              <a:off x="6467068" y="2277363"/>
              <a:ext cx="2199640" cy="1237615"/>
            </a:xfrm>
            <a:custGeom>
              <a:avLst/>
              <a:gdLst/>
              <a:ahLst/>
              <a:cxnLst/>
              <a:rect l="l" t="t" r="r" b="b"/>
              <a:pathLst>
                <a:path w="2199640" h="1237614">
                  <a:moveTo>
                    <a:pt x="43853" y="1080554"/>
                  </a:moveTo>
                  <a:lnTo>
                    <a:pt x="32677" y="1078128"/>
                  </a:lnTo>
                  <a:lnTo>
                    <a:pt x="16510" y="1152601"/>
                  </a:lnTo>
                  <a:lnTo>
                    <a:pt x="27686" y="1155026"/>
                  </a:lnTo>
                  <a:lnTo>
                    <a:pt x="43853" y="1080554"/>
                  </a:lnTo>
                  <a:close/>
                </a:path>
                <a:path w="2199640" h="1237614">
                  <a:moveTo>
                    <a:pt x="51295" y="1082167"/>
                  </a:moveTo>
                  <a:lnTo>
                    <a:pt x="47574" y="1081366"/>
                  </a:lnTo>
                  <a:lnTo>
                    <a:pt x="31407" y="1155827"/>
                  </a:lnTo>
                  <a:lnTo>
                    <a:pt x="35128" y="1156639"/>
                  </a:lnTo>
                  <a:lnTo>
                    <a:pt x="51295" y="1082167"/>
                  </a:lnTo>
                  <a:close/>
                </a:path>
                <a:path w="2199640" h="1237614">
                  <a:moveTo>
                    <a:pt x="68351" y="1225931"/>
                  </a:moveTo>
                  <a:lnTo>
                    <a:pt x="12293" y="1225931"/>
                  </a:lnTo>
                  <a:lnTo>
                    <a:pt x="15557" y="1210868"/>
                  </a:lnTo>
                  <a:lnTo>
                    <a:pt x="4394" y="1208443"/>
                  </a:lnTo>
                  <a:lnTo>
                    <a:pt x="0" y="1228636"/>
                  </a:lnTo>
                  <a:lnTo>
                    <a:pt x="698" y="1231582"/>
                  </a:lnTo>
                  <a:lnTo>
                    <a:pt x="4318" y="1236065"/>
                  </a:lnTo>
                  <a:lnTo>
                    <a:pt x="7048" y="1237361"/>
                  </a:lnTo>
                  <a:lnTo>
                    <a:pt x="68351" y="1237361"/>
                  </a:lnTo>
                  <a:lnTo>
                    <a:pt x="68351" y="1225931"/>
                  </a:lnTo>
                  <a:close/>
                </a:path>
                <a:path w="2199640" h="1237614">
                  <a:moveTo>
                    <a:pt x="68351" y="1218311"/>
                  </a:moveTo>
                  <a:lnTo>
                    <a:pt x="21742" y="1218311"/>
                  </a:lnTo>
                  <a:lnTo>
                    <a:pt x="22999" y="1212481"/>
                  </a:lnTo>
                  <a:lnTo>
                    <a:pt x="19278" y="1211681"/>
                  </a:lnTo>
                  <a:lnTo>
                    <a:pt x="17018" y="1222121"/>
                  </a:lnTo>
                  <a:lnTo>
                    <a:pt x="68351" y="1222121"/>
                  </a:lnTo>
                  <a:lnTo>
                    <a:pt x="68351" y="1218311"/>
                  </a:lnTo>
                  <a:close/>
                </a:path>
                <a:path w="2199640" h="1237614">
                  <a:moveTo>
                    <a:pt x="72136" y="950239"/>
                  </a:moveTo>
                  <a:lnTo>
                    <a:pt x="60960" y="947813"/>
                  </a:lnTo>
                  <a:lnTo>
                    <a:pt x="44805" y="1022286"/>
                  </a:lnTo>
                  <a:lnTo>
                    <a:pt x="55968" y="1024712"/>
                  </a:lnTo>
                  <a:lnTo>
                    <a:pt x="72136" y="950239"/>
                  </a:lnTo>
                  <a:close/>
                </a:path>
                <a:path w="2199640" h="1237614">
                  <a:moveTo>
                    <a:pt x="79578" y="951852"/>
                  </a:moveTo>
                  <a:lnTo>
                    <a:pt x="75857" y="951052"/>
                  </a:lnTo>
                  <a:lnTo>
                    <a:pt x="59690" y="1025512"/>
                  </a:lnTo>
                  <a:lnTo>
                    <a:pt x="63411" y="1026325"/>
                  </a:lnTo>
                  <a:lnTo>
                    <a:pt x="79578" y="951852"/>
                  </a:lnTo>
                  <a:close/>
                </a:path>
                <a:path w="2199640" h="1237614">
                  <a:moveTo>
                    <a:pt x="100418" y="819924"/>
                  </a:moveTo>
                  <a:lnTo>
                    <a:pt x="89255" y="817499"/>
                  </a:lnTo>
                  <a:lnTo>
                    <a:pt x="73088" y="891971"/>
                  </a:lnTo>
                  <a:lnTo>
                    <a:pt x="84251" y="894397"/>
                  </a:lnTo>
                  <a:lnTo>
                    <a:pt x="100418" y="819924"/>
                  </a:lnTo>
                  <a:close/>
                </a:path>
                <a:path w="2199640" h="1237614">
                  <a:moveTo>
                    <a:pt x="107873" y="821537"/>
                  </a:moveTo>
                  <a:lnTo>
                    <a:pt x="104152" y="820737"/>
                  </a:lnTo>
                  <a:lnTo>
                    <a:pt x="87985" y="895197"/>
                  </a:lnTo>
                  <a:lnTo>
                    <a:pt x="91706" y="896010"/>
                  </a:lnTo>
                  <a:lnTo>
                    <a:pt x="107873" y="821537"/>
                  </a:lnTo>
                  <a:close/>
                </a:path>
                <a:path w="2199640" h="1237614">
                  <a:moveTo>
                    <a:pt x="128714" y="689610"/>
                  </a:moveTo>
                  <a:lnTo>
                    <a:pt x="117538" y="687184"/>
                  </a:lnTo>
                  <a:lnTo>
                    <a:pt x="101371" y="761657"/>
                  </a:lnTo>
                  <a:lnTo>
                    <a:pt x="112547" y="764070"/>
                  </a:lnTo>
                  <a:lnTo>
                    <a:pt x="128714" y="689610"/>
                  </a:lnTo>
                  <a:close/>
                </a:path>
                <a:path w="2199640" h="1237614">
                  <a:moveTo>
                    <a:pt x="136156" y="691222"/>
                  </a:moveTo>
                  <a:lnTo>
                    <a:pt x="132435" y="690422"/>
                  </a:lnTo>
                  <a:lnTo>
                    <a:pt x="116268" y="764882"/>
                  </a:lnTo>
                  <a:lnTo>
                    <a:pt x="119989" y="765695"/>
                  </a:lnTo>
                  <a:lnTo>
                    <a:pt x="136156" y="691222"/>
                  </a:lnTo>
                  <a:close/>
                </a:path>
                <a:path w="2199640" h="1237614">
                  <a:moveTo>
                    <a:pt x="156997" y="559295"/>
                  </a:moveTo>
                  <a:lnTo>
                    <a:pt x="145834" y="556869"/>
                  </a:lnTo>
                  <a:lnTo>
                    <a:pt x="129667" y="631342"/>
                  </a:lnTo>
                  <a:lnTo>
                    <a:pt x="140830" y="633755"/>
                  </a:lnTo>
                  <a:lnTo>
                    <a:pt x="156997" y="559295"/>
                  </a:lnTo>
                  <a:close/>
                </a:path>
                <a:path w="2199640" h="1237614">
                  <a:moveTo>
                    <a:pt x="164452" y="560908"/>
                  </a:moveTo>
                  <a:lnTo>
                    <a:pt x="160718" y="560108"/>
                  </a:lnTo>
                  <a:lnTo>
                    <a:pt x="144564" y="634568"/>
                  </a:lnTo>
                  <a:lnTo>
                    <a:pt x="148285" y="635381"/>
                  </a:lnTo>
                  <a:lnTo>
                    <a:pt x="164452" y="560908"/>
                  </a:lnTo>
                  <a:close/>
                </a:path>
                <a:path w="2199640" h="1237614">
                  <a:moveTo>
                    <a:pt x="177838" y="530593"/>
                  </a:moveTo>
                  <a:lnTo>
                    <a:pt x="171945" y="503440"/>
                  </a:lnTo>
                  <a:lnTo>
                    <a:pt x="169125" y="503440"/>
                  </a:lnTo>
                  <a:lnTo>
                    <a:pt x="168046" y="503440"/>
                  </a:lnTo>
                  <a:lnTo>
                    <a:pt x="174117" y="531406"/>
                  </a:lnTo>
                  <a:lnTo>
                    <a:pt x="177838" y="530593"/>
                  </a:lnTo>
                  <a:close/>
                </a:path>
                <a:path w="2199640" h="1237614">
                  <a:moveTo>
                    <a:pt x="192735" y="527367"/>
                  </a:moveTo>
                  <a:lnTo>
                    <a:pt x="187896" y="505066"/>
                  </a:lnTo>
                  <a:lnTo>
                    <a:pt x="182676" y="480999"/>
                  </a:lnTo>
                  <a:lnTo>
                    <a:pt x="182321" y="479386"/>
                  </a:lnTo>
                  <a:lnTo>
                    <a:pt x="180848" y="472579"/>
                  </a:lnTo>
                  <a:lnTo>
                    <a:pt x="178066" y="470344"/>
                  </a:lnTo>
                  <a:lnTo>
                    <a:pt x="178066" y="480187"/>
                  </a:lnTo>
                  <a:lnTo>
                    <a:pt x="177888" y="480999"/>
                  </a:lnTo>
                  <a:lnTo>
                    <a:pt x="173990" y="480999"/>
                  </a:lnTo>
                  <a:lnTo>
                    <a:pt x="174167" y="480187"/>
                  </a:lnTo>
                  <a:lnTo>
                    <a:pt x="178066" y="480187"/>
                  </a:lnTo>
                  <a:lnTo>
                    <a:pt x="178066" y="470344"/>
                  </a:lnTo>
                  <a:lnTo>
                    <a:pt x="176961" y="469455"/>
                  </a:lnTo>
                  <a:lnTo>
                    <a:pt x="170967" y="469455"/>
                  </a:lnTo>
                  <a:lnTo>
                    <a:pt x="170967" y="480999"/>
                  </a:lnTo>
                  <a:lnTo>
                    <a:pt x="167081" y="480999"/>
                  </a:lnTo>
                  <a:lnTo>
                    <a:pt x="166903" y="480187"/>
                  </a:lnTo>
                  <a:lnTo>
                    <a:pt x="170789" y="480187"/>
                  </a:lnTo>
                  <a:lnTo>
                    <a:pt x="170967" y="480999"/>
                  </a:lnTo>
                  <a:lnTo>
                    <a:pt x="170967" y="469455"/>
                  </a:lnTo>
                  <a:lnTo>
                    <a:pt x="168008" y="469455"/>
                  </a:lnTo>
                  <a:lnTo>
                    <a:pt x="164122" y="472579"/>
                  </a:lnTo>
                  <a:lnTo>
                    <a:pt x="157949" y="501027"/>
                  </a:lnTo>
                  <a:lnTo>
                    <a:pt x="167995" y="503199"/>
                  </a:lnTo>
                  <a:lnTo>
                    <a:pt x="169176" y="503199"/>
                  </a:lnTo>
                  <a:lnTo>
                    <a:pt x="171894" y="503199"/>
                  </a:lnTo>
                  <a:lnTo>
                    <a:pt x="170535" y="496938"/>
                  </a:lnTo>
                  <a:lnTo>
                    <a:pt x="172478" y="487959"/>
                  </a:lnTo>
                  <a:lnTo>
                    <a:pt x="174434" y="496938"/>
                  </a:lnTo>
                  <a:lnTo>
                    <a:pt x="172847" y="504253"/>
                  </a:lnTo>
                  <a:lnTo>
                    <a:pt x="176174" y="504990"/>
                  </a:lnTo>
                  <a:lnTo>
                    <a:pt x="176568" y="505066"/>
                  </a:lnTo>
                  <a:lnTo>
                    <a:pt x="176199" y="505066"/>
                  </a:lnTo>
                  <a:lnTo>
                    <a:pt x="181559" y="529793"/>
                  </a:lnTo>
                  <a:lnTo>
                    <a:pt x="192735" y="527367"/>
                  </a:lnTo>
                  <a:close/>
                </a:path>
                <a:path w="2199640" h="1237614">
                  <a:moveTo>
                    <a:pt x="201701" y="1225931"/>
                  </a:moveTo>
                  <a:lnTo>
                    <a:pt x="125501" y="1225931"/>
                  </a:lnTo>
                  <a:lnTo>
                    <a:pt x="125501" y="1237361"/>
                  </a:lnTo>
                  <a:lnTo>
                    <a:pt x="201701" y="1237361"/>
                  </a:lnTo>
                  <a:lnTo>
                    <a:pt x="201701" y="1225931"/>
                  </a:lnTo>
                  <a:close/>
                </a:path>
                <a:path w="2199640" h="1237614">
                  <a:moveTo>
                    <a:pt x="201701" y="1218311"/>
                  </a:moveTo>
                  <a:lnTo>
                    <a:pt x="125501" y="1218311"/>
                  </a:lnTo>
                  <a:lnTo>
                    <a:pt x="125501" y="1222121"/>
                  </a:lnTo>
                  <a:lnTo>
                    <a:pt x="201701" y="1222121"/>
                  </a:lnTo>
                  <a:lnTo>
                    <a:pt x="201701" y="1218311"/>
                  </a:lnTo>
                  <a:close/>
                </a:path>
                <a:path w="2199640" h="1237614">
                  <a:moveTo>
                    <a:pt x="206133" y="660908"/>
                  </a:moveTo>
                  <a:lnTo>
                    <a:pt x="189966" y="586447"/>
                  </a:lnTo>
                  <a:lnTo>
                    <a:pt x="186245" y="587248"/>
                  </a:lnTo>
                  <a:lnTo>
                    <a:pt x="202412" y="661720"/>
                  </a:lnTo>
                  <a:lnTo>
                    <a:pt x="206133" y="660908"/>
                  </a:lnTo>
                  <a:close/>
                </a:path>
                <a:path w="2199640" h="1237614">
                  <a:moveTo>
                    <a:pt x="221018" y="657682"/>
                  </a:moveTo>
                  <a:lnTo>
                    <a:pt x="204863" y="583209"/>
                  </a:lnTo>
                  <a:lnTo>
                    <a:pt x="193687" y="585635"/>
                  </a:lnTo>
                  <a:lnTo>
                    <a:pt x="209854" y="660107"/>
                  </a:lnTo>
                  <a:lnTo>
                    <a:pt x="221018" y="657682"/>
                  </a:lnTo>
                  <a:close/>
                </a:path>
                <a:path w="2199640" h="1237614">
                  <a:moveTo>
                    <a:pt x="234416" y="791222"/>
                  </a:moveTo>
                  <a:lnTo>
                    <a:pt x="218249" y="716762"/>
                  </a:lnTo>
                  <a:lnTo>
                    <a:pt x="214528" y="717562"/>
                  </a:lnTo>
                  <a:lnTo>
                    <a:pt x="230695" y="792035"/>
                  </a:lnTo>
                  <a:lnTo>
                    <a:pt x="234416" y="791222"/>
                  </a:lnTo>
                  <a:close/>
                </a:path>
                <a:path w="2199640" h="1237614">
                  <a:moveTo>
                    <a:pt x="249313" y="787996"/>
                  </a:moveTo>
                  <a:lnTo>
                    <a:pt x="233146" y="713524"/>
                  </a:lnTo>
                  <a:lnTo>
                    <a:pt x="221983" y="715949"/>
                  </a:lnTo>
                  <a:lnTo>
                    <a:pt x="238137" y="790422"/>
                  </a:lnTo>
                  <a:lnTo>
                    <a:pt x="249313" y="787996"/>
                  </a:lnTo>
                  <a:close/>
                </a:path>
                <a:path w="2199640" h="1237614">
                  <a:moveTo>
                    <a:pt x="262712" y="921537"/>
                  </a:moveTo>
                  <a:lnTo>
                    <a:pt x="246545" y="847077"/>
                  </a:lnTo>
                  <a:lnTo>
                    <a:pt x="242824" y="847877"/>
                  </a:lnTo>
                  <a:lnTo>
                    <a:pt x="258978" y="922350"/>
                  </a:lnTo>
                  <a:lnTo>
                    <a:pt x="262712" y="921537"/>
                  </a:lnTo>
                  <a:close/>
                </a:path>
                <a:path w="2199640" h="1237614">
                  <a:moveTo>
                    <a:pt x="277596" y="918311"/>
                  </a:moveTo>
                  <a:lnTo>
                    <a:pt x="261429" y="843838"/>
                  </a:lnTo>
                  <a:lnTo>
                    <a:pt x="250266" y="846264"/>
                  </a:lnTo>
                  <a:lnTo>
                    <a:pt x="266433" y="920737"/>
                  </a:lnTo>
                  <a:lnTo>
                    <a:pt x="277596" y="918311"/>
                  </a:lnTo>
                  <a:close/>
                </a:path>
                <a:path w="2199640" h="1237614">
                  <a:moveTo>
                    <a:pt x="290995" y="1051852"/>
                  </a:moveTo>
                  <a:lnTo>
                    <a:pt x="274828" y="977392"/>
                  </a:lnTo>
                  <a:lnTo>
                    <a:pt x="271106" y="978192"/>
                  </a:lnTo>
                  <a:lnTo>
                    <a:pt x="287274" y="1052664"/>
                  </a:lnTo>
                  <a:lnTo>
                    <a:pt x="290995" y="1051852"/>
                  </a:lnTo>
                  <a:close/>
                </a:path>
                <a:path w="2199640" h="1237614">
                  <a:moveTo>
                    <a:pt x="305892" y="1048626"/>
                  </a:moveTo>
                  <a:lnTo>
                    <a:pt x="289725" y="974153"/>
                  </a:lnTo>
                  <a:lnTo>
                    <a:pt x="278549" y="976579"/>
                  </a:lnTo>
                  <a:lnTo>
                    <a:pt x="294716" y="1051052"/>
                  </a:lnTo>
                  <a:lnTo>
                    <a:pt x="305892" y="1048626"/>
                  </a:lnTo>
                  <a:close/>
                </a:path>
                <a:path w="2199640" h="1237614">
                  <a:moveTo>
                    <a:pt x="319278" y="1182166"/>
                  </a:moveTo>
                  <a:lnTo>
                    <a:pt x="303123" y="1107706"/>
                  </a:lnTo>
                  <a:lnTo>
                    <a:pt x="299389" y="1108506"/>
                  </a:lnTo>
                  <a:lnTo>
                    <a:pt x="315556" y="1182979"/>
                  </a:lnTo>
                  <a:lnTo>
                    <a:pt x="319278" y="1182166"/>
                  </a:lnTo>
                  <a:close/>
                </a:path>
                <a:path w="2199640" h="1237614">
                  <a:moveTo>
                    <a:pt x="334175" y="1178941"/>
                  </a:moveTo>
                  <a:lnTo>
                    <a:pt x="318008" y="1104468"/>
                  </a:lnTo>
                  <a:lnTo>
                    <a:pt x="306844" y="1106893"/>
                  </a:lnTo>
                  <a:lnTo>
                    <a:pt x="323011" y="1181366"/>
                  </a:lnTo>
                  <a:lnTo>
                    <a:pt x="334175" y="1178941"/>
                  </a:lnTo>
                  <a:close/>
                </a:path>
                <a:path w="2199640" h="1237614">
                  <a:moveTo>
                    <a:pt x="335051" y="1225931"/>
                  </a:moveTo>
                  <a:lnTo>
                    <a:pt x="258851" y="1225931"/>
                  </a:lnTo>
                  <a:lnTo>
                    <a:pt x="258851" y="1237361"/>
                  </a:lnTo>
                  <a:lnTo>
                    <a:pt x="335051" y="1237361"/>
                  </a:lnTo>
                  <a:lnTo>
                    <a:pt x="335051" y="1225931"/>
                  </a:lnTo>
                  <a:close/>
                </a:path>
                <a:path w="2199640" h="1237614">
                  <a:moveTo>
                    <a:pt x="335051" y="1218311"/>
                  </a:moveTo>
                  <a:lnTo>
                    <a:pt x="258851" y="1218311"/>
                  </a:lnTo>
                  <a:lnTo>
                    <a:pt x="258851" y="1222121"/>
                  </a:lnTo>
                  <a:lnTo>
                    <a:pt x="335051" y="1222121"/>
                  </a:lnTo>
                  <a:lnTo>
                    <a:pt x="335051" y="1218311"/>
                  </a:lnTo>
                  <a:close/>
                </a:path>
                <a:path w="2199640" h="1237614">
                  <a:moveTo>
                    <a:pt x="1803958" y="12128"/>
                  </a:moveTo>
                  <a:lnTo>
                    <a:pt x="1803006" y="6172"/>
                  </a:lnTo>
                  <a:lnTo>
                    <a:pt x="1794497" y="0"/>
                  </a:lnTo>
                  <a:lnTo>
                    <a:pt x="1788541" y="939"/>
                  </a:lnTo>
                  <a:lnTo>
                    <a:pt x="1623885" y="227761"/>
                  </a:lnTo>
                  <a:lnTo>
                    <a:pt x="1629689" y="169799"/>
                  </a:lnTo>
                  <a:lnTo>
                    <a:pt x="1625866" y="165138"/>
                  </a:lnTo>
                  <a:lnTo>
                    <a:pt x="1615401" y="164084"/>
                  </a:lnTo>
                  <a:lnTo>
                    <a:pt x="1610741" y="167906"/>
                  </a:lnTo>
                  <a:lnTo>
                    <a:pt x="1601673" y="258356"/>
                  </a:lnTo>
                  <a:lnTo>
                    <a:pt x="1600098" y="260527"/>
                  </a:lnTo>
                  <a:lnTo>
                    <a:pt x="1600936" y="265772"/>
                  </a:lnTo>
                  <a:lnTo>
                    <a:pt x="1599793" y="277164"/>
                  </a:lnTo>
                  <a:lnTo>
                    <a:pt x="1610004" y="272669"/>
                  </a:lnTo>
                  <a:lnTo>
                    <a:pt x="1609559" y="272669"/>
                  </a:lnTo>
                  <a:lnTo>
                    <a:pt x="1610245" y="272567"/>
                  </a:lnTo>
                  <a:lnTo>
                    <a:pt x="1615516" y="271716"/>
                  </a:lnTo>
                  <a:lnTo>
                    <a:pt x="1617091" y="269544"/>
                  </a:lnTo>
                  <a:lnTo>
                    <a:pt x="1700288" y="232905"/>
                  </a:lnTo>
                  <a:lnTo>
                    <a:pt x="1702473" y="227291"/>
                  </a:lnTo>
                  <a:lnTo>
                    <a:pt x="1698231" y="217665"/>
                  </a:lnTo>
                  <a:lnTo>
                    <a:pt x="1692605" y="215480"/>
                  </a:lnTo>
                  <a:lnTo>
                    <a:pt x="1639303" y="238950"/>
                  </a:lnTo>
                  <a:lnTo>
                    <a:pt x="1803958" y="12128"/>
                  </a:lnTo>
                  <a:close/>
                </a:path>
                <a:path w="2199640" h="1237614">
                  <a:moveTo>
                    <a:pt x="2199589" y="277164"/>
                  </a:moveTo>
                  <a:lnTo>
                    <a:pt x="2198890" y="273583"/>
                  </a:lnTo>
                  <a:lnTo>
                    <a:pt x="2197392" y="265938"/>
                  </a:lnTo>
                  <a:lnTo>
                    <a:pt x="2197735" y="260629"/>
                  </a:lnTo>
                  <a:lnTo>
                    <a:pt x="2195957" y="258610"/>
                  </a:lnTo>
                  <a:lnTo>
                    <a:pt x="2178545" y="169392"/>
                  </a:lnTo>
                  <a:lnTo>
                    <a:pt x="2173554" y="166014"/>
                  </a:lnTo>
                  <a:lnTo>
                    <a:pt x="2163216" y="168033"/>
                  </a:lnTo>
                  <a:lnTo>
                    <a:pt x="2159851" y="173037"/>
                  </a:lnTo>
                  <a:lnTo>
                    <a:pt x="2171014" y="230200"/>
                  </a:lnTo>
                  <a:lnTo>
                    <a:pt x="1969262" y="558"/>
                  </a:lnTo>
                  <a:lnTo>
                    <a:pt x="1963242" y="165"/>
                  </a:lnTo>
                  <a:lnTo>
                    <a:pt x="1955342" y="7112"/>
                  </a:lnTo>
                  <a:lnTo>
                    <a:pt x="1954949" y="13131"/>
                  </a:lnTo>
                  <a:lnTo>
                    <a:pt x="2156701" y="242773"/>
                  </a:lnTo>
                  <a:lnTo>
                    <a:pt x="2101443" y="224345"/>
                  </a:lnTo>
                  <a:lnTo>
                    <a:pt x="2096046" y="227050"/>
                  </a:lnTo>
                  <a:lnTo>
                    <a:pt x="2092718" y="237032"/>
                  </a:lnTo>
                  <a:lnTo>
                    <a:pt x="2095423" y="242417"/>
                  </a:lnTo>
                  <a:lnTo>
                    <a:pt x="2181644" y="271183"/>
                  </a:lnTo>
                  <a:lnTo>
                    <a:pt x="2183422" y="273202"/>
                  </a:lnTo>
                  <a:lnTo>
                    <a:pt x="2188692" y="273545"/>
                  </a:lnTo>
                  <a:lnTo>
                    <a:pt x="2189442" y="273583"/>
                  </a:lnTo>
                  <a:lnTo>
                    <a:pt x="2188870" y="273583"/>
                  </a:lnTo>
                  <a:lnTo>
                    <a:pt x="2188730" y="273545"/>
                  </a:lnTo>
                  <a:lnTo>
                    <a:pt x="2199589" y="277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239239" y="2746813"/>
              <a:ext cx="335280" cy="768350"/>
            </a:xfrm>
            <a:custGeom>
              <a:avLst/>
              <a:gdLst/>
              <a:ahLst/>
              <a:cxnLst/>
              <a:rect l="l" t="t" r="r" b="b"/>
              <a:pathLst>
                <a:path w="335279" h="768350">
                  <a:moveTo>
                    <a:pt x="335039" y="756481"/>
                  </a:moveTo>
                  <a:lnTo>
                    <a:pt x="258839" y="756481"/>
                  </a:lnTo>
                  <a:lnTo>
                    <a:pt x="258839" y="767911"/>
                  </a:lnTo>
                  <a:lnTo>
                    <a:pt x="335039" y="767911"/>
                  </a:lnTo>
                  <a:lnTo>
                    <a:pt x="335039" y="756481"/>
                  </a:lnTo>
                  <a:close/>
                </a:path>
                <a:path w="335279" h="768350">
                  <a:moveTo>
                    <a:pt x="335039" y="748861"/>
                  </a:moveTo>
                  <a:lnTo>
                    <a:pt x="258839" y="748861"/>
                  </a:lnTo>
                  <a:lnTo>
                    <a:pt x="258839" y="752671"/>
                  </a:lnTo>
                  <a:lnTo>
                    <a:pt x="335039" y="752671"/>
                  </a:lnTo>
                  <a:lnTo>
                    <a:pt x="335039" y="748861"/>
                  </a:lnTo>
                  <a:close/>
                </a:path>
                <a:path w="335279" h="768350">
                  <a:moveTo>
                    <a:pt x="201689" y="756481"/>
                  </a:moveTo>
                  <a:lnTo>
                    <a:pt x="125489" y="756481"/>
                  </a:lnTo>
                  <a:lnTo>
                    <a:pt x="125489" y="767911"/>
                  </a:lnTo>
                  <a:lnTo>
                    <a:pt x="201689" y="767911"/>
                  </a:lnTo>
                  <a:lnTo>
                    <a:pt x="201689" y="756481"/>
                  </a:lnTo>
                  <a:close/>
                </a:path>
                <a:path w="335279" h="768350">
                  <a:moveTo>
                    <a:pt x="201689" y="748861"/>
                  </a:moveTo>
                  <a:lnTo>
                    <a:pt x="125489" y="748861"/>
                  </a:lnTo>
                  <a:lnTo>
                    <a:pt x="125489" y="752671"/>
                  </a:lnTo>
                  <a:lnTo>
                    <a:pt x="201689" y="752671"/>
                  </a:lnTo>
                  <a:lnTo>
                    <a:pt x="201689" y="748861"/>
                  </a:lnTo>
                  <a:close/>
                </a:path>
                <a:path w="335279" h="768350">
                  <a:moveTo>
                    <a:pt x="4382" y="738991"/>
                  </a:moveTo>
                  <a:lnTo>
                    <a:pt x="0" y="759181"/>
                  </a:lnTo>
                  <a:lnTo>
                    <a:pt x="695" y="762121"/>
                  </a:lnTo>
                  <a:lnTo>
                    <a:pt x="4312" y="766607"/>
                  </a:lnTo>
                  <a:lnTo>
                    <a:pt x="7038" y="767911"/>
                  </a:lnTo>
                  <a:lnTo>
                    <a:pt x="68339" y="767911"/>
                  </a:lnTo>
                  <a:lnTo>
                    <a:pt x="68339" y="756481"/>
                  </a:lnTo>
                  <a:lnTo>
                    <a:pt x="12282" y="756481"/>
                  </a:lnTo>
                  <a:lnTo>
                    <a:pt x="15552" y="741415"/>
                  </a:lnTo>
                  <a:lnTo>
                    <a:pt x="4382" y="738991"/>
                  </a:lnTo>
                  <a:close/>
                </a:path>
                <a:path w="335279" h="768350">
                  <a:moveTo>
                    <a:pt x="19276" y="742223"/>
                  </a:moveTo>
                  <a:lnTo>
                    <a:pt x="17007" y="752671"/>
                  </a:lnTo>
                  <a:lnTo>
                    <a:pt x="68339" y="752671"/>
                  </a:lnTo>
                  <a:lnTo>
                    <a:pt x="68339" y="748861"/>
                  </a:lnTo>
                  <a:lnTo>
                    <a:pt x="21733" y="748861"/>
                  </a:lnTo>
                  <a:lnTo>
                    <a:pt x="22999" y="743032"/>
                  </a:lnTo>
                  <a:lnTo>
                    <a:pt x="19276" y="742223"/>
                  </a:lnTo>
                  <a:close/>
                </a:path>
                <a:path w="335279" h="768350">
                  <a:moveTo>
                    <a:pt x="47564" y="611908"/>
                  </a:moveTo>
                  <a:lnTo>
                    <a:pt x="31399" y="686374"/>
                  </a:lnTo>
                  <a:lnTo>
                    <a:pt x="35123" y="687183"/>
                  </a:lnTo>
                  <a:lnTo>
                    <a:pt x="51287" y="612716"/>
                  </a:lnTo>
                  <a:lnTo>
                    <a:pt x="47564" y="611908"/>
                  </a:lnTo>
                  <a:close/>
                </a:path>
                <a:path w="335279" h="768350">
                  <a:moveTo>
                    <a:pt x="32670" y="608675"/>
                  </a:moveTo>
                  <a:lnTo>
                    <a:pt x="16506" y="683141"/>
                  </a:lnTo>
                  <a:lnTo>
                    <a:pt x="27677" y="685566"/>
                  </a:lnTo>
                  <a:lnTo>
                    <a:pt x="43841" y="611101"/>
                  </a:lnTo>
                  <a:lnTo>
                    <a:pt x="32670" y="608675"/>
                  </a:lnTo>
                  <a:close/>
                </a:path>
                <a:path w="335279" h="768350">
                  <a:moveTo>
                    <a:pt x="75853" y="481594"/>
                  </a:moveTo>
                  <a:lnTo>
                    <a:pt x="59687" y="556059"/>
                  </a:lnTo>
                  <a:lnTo>
                    <a:pt x="63411" y="556868"/>
                  </a:lnTo>
                  <a:lnTo>
                    <a:pt x="79575" y="482401"/>
                  </a:lnTo>
                  <a:lnTo>
                    <a:pt x="75853" y="481594"/>
                  </a:lnTo>
                  <a:close/>
                </a:path>
                <a:path w="335279" h="768350">
                  <a:moveTo>
                    <a:pt x="60959" y="478360"/>
                  </a:moveTo>
                  <a:lnTo>
                    <a:pt x="44795" y="552827"/>
                  </a:lnTo>
                  <a:lnTo>
                    <a:pt x="55965" y="555251"/>
                  </a:lnTo>
                  <a:lnTo>
                    <a:pt x="72129" y="480785"/>
                  </a:lnTo>
                  <a:lnTo>
                    <a:pt x="60959" y="478360"/>
                  </a:lnTo>
                  <a:close/>
                </a:path>
                <a:path w="335279" h="768350">
                  <a:moveTo>
                    <a:pt x="104141" y="351279"/>
                  </a:moveTo>
                  <a:lnTo>
                    <a:pt x="87976" y="425744"/>
                  </a:lnTo>
                  <a:lnTo>
                    <a:pt x="91699" y="426552"/>
                  </a:lnTo>
                  <a:lnTo>
                    <a:pt x="107864" y="352087"/>
                  </a:lnTo>
                  <a:lnTo>
                    <a:pt x="104141" y="351279"/>
                  </a:lnTo>
                  <a:close/>
                </a:path>
                <a:path w="335279" h="768350">
                  <a:moveTo>
                    <a:pt x="89247" y="348046"/>
                  </a:moveTo>
                  <a:lnTo>
                    <a:pt x="73083" y="422511"/>
                  </a:lnTo>
                  <a:lnTo>
                    <a:pt x="84253" y="424936"/>
                  </a:lnTo>
                  <a:lnTo>
                    <a:pt x="100417" y="350470"/>
                  </a:lnTo>
                  <a:lnTo>
                    <a:pt x="89247" y="348046"/>
                  </a:lnTo>
                  <a:close/>
                </a:path>
                <a:path w="335279" h="768350">
                  <a:moveTo>
                    <a:pt x="132429" y="220963"/>
                  </a:moveTo>
                  <a:lnTo>
                    <a:pt x="116264" y="295429"/>
                  </a:lnTo>
                  <a:lnTo>
                    <a:pt x="119988" y="296237"/>
                  </a:lnTo>
                  <a:lnTo>
                    <a:pt x="136152" y="221772"/>
                  </a:lnTo>
                  <a:lnTo>
                    <a:pt x="132429" y="220963"/>
                  </a:lnTo>
                  <a:close/>
                </a:path>
                <a:path w="335279" h="768350">
                  <a:moveTo>
                    <a:pt x="117535" y="217731"/>
                  </a:moveTo>
                  <a:lnTo>
                    <a:pt x="101371" y="292196"/>
                  </a:lnTo>
                  <a:lnTo>
                    <a:pt x="112541" y="294620"/>
                  </a:lnTo>
                  <a:lnTo>
                    <a:pt x="128705" y="220155"/>
                  </a:lnTo>
                  <a:lnTo>
                    <a:pt x="117535" y="217731"/>
                  </a:lnTo>
                  <a:close/>
                </a:path>
                <a:path w="335279" h="768350">
                  <a:moveTo>
                    <a:pt x="160717" y="90648"/>
                  </a:moveTo>
                  <a:lnTo>
                    <a:pt x="144552" y="165113"/>
                  </a:lnTo>
                  <a:lnTo>
                    <a:pt x="148276" y="165922"/>
                  </a:lnTo>
                  <a:lnTo>
                    <a:pt x="164440" y="91456"/>
                  </a:lnTo>
                  <a:lnTo>
                    <a:pt x="160717" y="90648"/>
                  </a:lnTo>
                  <a:close/>
                </a:path>
                <a:path w="335279" h="768350">
                  <a:moveTo>
                    <a:pt x="145823" y="87415"/>
                  </a:moveTo>
                  <a:lnTo>
                    <a:pt x="129659" y="161881"/>
                  </a:lnTo>
                  <a:lnTo>
                    <a:pt x="140829" y="164306"/>
                  </a:lnTo>
                  <a:lnTo>
                    <a:pt x="156994" y="89841"/>
                  </a:lnTo>
                  <a:lnTo>
                    <a:pt x="145823" y="87415"/>
                  </a:lnTo>
                  <a:close/>
                </a:path>
                <a:path w="335279" h="768350">
                  <a:moveTo>
                    <a:pt x="170530" y="27486"/>
                  </a:moveTo>
                  <a:lnTo>
                    <a:pt x="169171" y="33746"/>
                  </a:lnTo>
                  <a:lnTo>
                    <a:pt x="169118" y="33991"/>
                  </a:lnTo>
                  <a:lnTo>
                    <a:pt x="168043" y="33991"/>
                  </a:lnTo>
                  <a:lnTo>
                    <a:pt x="174113" y="61948"/>
                  </a:lnTo>
                  <a:lnTo>
                    <a:pt x="177835" y="61140"/>
                  </a:lnTo>
                  <a:lnTo>
                    <a:pt x="171942" y="33991"/>
                  </a:lnTo>
                  <a:lnTo>
                    <a:pt x="169118" y="33991"/>
                  </a:lnTo>
                  <a:lnTo>
                    <a:pt x="167990" y="33746"/>
                  </a:lnTo>
                  <a:lnTo>
                    <a:pt x="171889" y="33746"/>
                  </a:lnTo>
                  <a:lnTo>
                    <a:pt x="170530" y="27486"/>
                  </a:lnTo>
                  <a:close/>
                </a:path>
                <a:path w="335279" h="768350">
                  <a:moveTo>
                    <a:pt x="182313" y="9928"/>
                  </a:moveTo>
                  <a:lnTo>
                    <a:pt x="174341" y="9928"/>
                  </a:lnTo>
                  <a:lnTo>
                    <a:pt x="174166" y="10736"/>
                  </a:lnTo>
                  <a:lnTo>
                    <a:pt x="178064" y="10736"/>
                  </a:lnTo>
                  <a:lnTo>
                    <a:pt x="174429" y="27486"/>
                  </a:lnTo>
                  <a:lnTo>
                    <a:pt x="181559" y="60332"/>
                  </a:lnTo>
                  <a:lnTo>
                    <a:pt x="192728" y="57906"/>
                  </a:lnTo>
                  <a:lnTo>
                    <a:pt x="187888" y="35608"/>
                  </a:lnTo>
                  <a:lnTo>
                    <a:pt x="176564" y="35608"/>
                  </a:lnTo>
                  <a:lnTo>
                    <a:pt x="181787" y="11545"/>
                  </a:lnTo>
                  <a:lnTo>
                    <a:pt x="182664" y="11545"/>
                  </a:lnTo>
                  <a:lnTo>
                    <a:pt x="182313" y="9928"/>
                  </a:lnTo>
                  <a:close/>
                </a:path>
                <a:path w="335279" h="768350">
                  <a:moveTo>
                    <a:pt x="174429" y="27486"/>
                  </a:moveTo>
                  <a:lnTo>
                    <a:pt x="172840" y="34799"/>
                  </a:lnTo>
                  <a:lnTo>
                    <a:pt x="176564" y="35608"/>
                  </a:lnTo>
                  <a:lnTo>
                    <a:pt x="176192" y="35608"/>
                  </a:lnTo>
                  <a:lnTo>
                    <a:pt x="174429" y="27486"/>
                  </a:lnTo>
                  <a:close/>
                </a:path>
                <a:path w="335279" h="768350">
                  <a:moveTo>
                    <a:pt x="182664" y="11545"/>
                  </a:moveTo>
                  <a:lnTo>
                    <a:pt x="181787" y="11545"/>
                  </a:lnTo>
                  <a:lnTo>
                    <a:pt x="176564" y="35608"/>
                  </a:lnTo>
                  <a:lnTo>
                    <a:pt x="187888" y="35608"/>
                  </a:lnTo>
                  <a:lnTo>
                    <a:pt x="182664" y="11545"/>
                  </a:lnTo>
                  <a:close/>
                </a:path>
                <a:path w="335279" h="768350">
                  <a:moveTo>
                    <a:pt x="167070" y="11545"/>
                  </a:moveTo>
                  <a:lnTo>
                    <a:pt x="163170" y="11545"/>
                  </a:lnTo>
                  <a:lnTo>
                    <a:pt x="167990" y="33746"/>
                  </a:lnTo>
                  <a:lnTo>
                    <a:pt x="169118" y="33991"/>
                  </a:lnTo>
                  <a:lnTo>
                    <a:pt x="170530" y="27486"/>
                  </a:lnTo>
                  <a:lnTo>
                    <a:pt x="167070" y="11545"/>
                  </a:lnTo>
                  <a:close/>
                </a:path>
                <a:path w="335279" h="768350">
                  <a:moveTo>
                    <a:pt x="176961" y="0"/>
                  </a:moveTo>
                  <a:lnTo>
                    <a:pt x="167998" y="0"/>
                  </a:lnTo>
                  <a:lnTo>
                    <a:pt x="164122" y="3124"/>
                  </a:lnTo>
                  <a:lnTo>
                    <a:pt x="157947" y="31567"/>
                  </a:lnTo>
                  <a:lnTo>
                    <a:pt x="167990" y="33746"/>
                  </a:lnTo>
                  <a:lnTo>
                    <a:pt x="163170" y="11545"/>
                  </a:lnTo>
                  <a:lnTo>
                    <a:pt x="167070" y="11545"/>
                  </a:lnTo>
                  <a:lnTo>
                    <a:pt x="166894" y="10736"/>
                  </a:lnTo>
                  <a:lnTo>
                    <a:pt x="170793" y="10736"/>
                  </a:lnTo>
                  <a:lnTo>
                    <a:pt x="170618" y="9928"/>
                  </a:lnTo>
                  <a:lnTo>
                    <a:pt x="182313" y="9928"/>
                  </a:lnTo>
                  <a:lnTo>
                    <a:pt x="180836" y="3124"/>
                  </a:lnTo>
                  <a:lnTo>
                    <a:pt x="176961" y="0"/>
                  </a:lnTo>
                  <a:close/>
                </a:path>
                <a:path w="335279" h="768350">
                  <a:moveTo>
                    <a:pt x="170969" y="11545"/>
                  </a:moveTo>
                  <a:lnTo>
                    <a:pt x="167070" y="11545"/>
                  </a:lnTo>
                  <a:lnTo>
                    <a:pt x="170530" y="27486"/>
                  </a:lnTo>
                  <a:lnTo>
                    <a:pt x="172479" y="18505"/>
                  </a:lnTo>
                  <a:lnTo>
                    <a:pt x="170969" y="11545"/>
                  </a:lnTo>
                  <a:close/>
                </a:path>
                <a:path w="335279" h="768350">
                  <a:moveTo>
                    <a:pt x="177888" y="11545"/>
                  </a:moveTo>
                  <a:lnTo>
                    <a:pt x="173990" y="11545"/>
                  </a:lnTo>
                  <a:lnTo>
                    <a:pt x="172479" y="18505"/>
                  </a:lnTo>
                  <a:lnTo>
                    <a:pt x="174429" y="27486"/>
                  </a:lnTo>
                  <a:lnTo>
                    <a:pt x="177888" y="11545"/>
                  </a:lnTo>
                  <a:close/>
                </a:path>
                <a:path w="335279" h="768350">
                  <a:moveTo>
                    <a:pt x="174341" y="9928"/>
                  </a:moveTo>
                  <a:lnTo>
                    <a:pt x="170618" y="9928"/>
                  </a:lnTo>
                  <a:lnTo>
                    <a:pt x="172479" y="18505"/>
                  </a:lnTo>
                  <a:lnTo>
                    <a:pt x="174341" y="9928"/>
                  </a:lnTo>
                  <a:close/>
                </a:path>
                <a:path w="335279" h="768350">
                  <a:moveTo>
                    <a:pt x="189958" y="116989"/>
                  </a:moveTo>
                  <a:lnTo>
                    <a:pt x="186236" y="117797"/>
                  </a:lnTo>
                  <a:lnTo>
                    <a:pt x="202401" y="192264"/>
                  </a:lnTo>
                  <a:lnTo>
                    <a:pt x="206124" y="191455"/>
                  </a:lnTo>
                  <a:lnTo>
                    <a:pt x="189958" y="116989"/>
                  </a:lnTo>
                  <a:close/>
                </a:path>
                <a:path w="335279" h="768350">
                  <a:moveTo>
                    <a:pt x="204852" y="113756"/>
                  </a:moveTo>
                  <a:lnTo>
                    <a:pt x="193682" y="116180"/>
                  </a:lnTo>
                  <a:lnTo>
                    <a:pt x="209847" y="190647"/>
                  </a:lnTo>
                  <a:lnTo>
                    <a:pt x="221016" y="188222"/>
                  </a:lnTo>
                  <a:lnTo>
                    <a:pt x="204852" y="113756"/>
                  </a:lnTo>
                  <a:close/>
                </a:path>
                <a:path w="335279" h="768350">
                  <a:moveTo>
                    <a:pt x="218248" y="247304"/>
                  </a:moveTo>
                  <a:lnTo>
                    <a:pt x="214524" y="248112"/>
                  </a:lnTo>
                  <a:lnTo>
                    <a:pt x="230689" y="322578"/>
                  </a:lnTo>
                  <a:lnTo>
                    <a:pt x="234412" y="321769"/>
                  </a:lnTo>
                  <a:lnTo>
                    <a:pt x="218248" y="247304"/>
                  </a:lnTo>
                  <a:close/>
                </a:path>
                <a:path w="335279" h="768350">
                  <a:moveTo>
                    <a:pt x="233141" y="244071"/>
                  </a:moveTo>
                  <a:lnTo>
                    <a:pt x="221970" y="246496"/>
                  </a:lnTo>
                  <a:lnTo>
                    <a:pt x="238135" y="320962"/>
                  </a:lnTo>
                  <a:lnTo>
                    <a:pt x="249306" y="318537"/>
                  </a:lnTo>
                  <a:lnTo>
                    <a:pt x="233141" y="244071"/>
                  </a:lnTo>
                  <a:close/>
                </a:path>
                <a:path w="335279" h="768350">
                  <a:moveTo>
                    <a:pt x="246536" y="377619"/>
                  </a:moveTo>
                  <a:lnTo>
                    <a:pt x="242812" y="378428"/>
                  </a:lnTo>
                  <a:lnTo>
                    <a:pt x="258977" y="452893"/>
                  </a:lnTo>
                  <a:lnTo>
                    <a:pt x="262700" y="452085"/>
                  </a:lnTo>
                  <a:lnTo>
                    <a:pt x="246536" y="377619"/>
                  </a:lnTo>
                  <a:close/>
                </a:path>
                <a:path w="335279" h="768350">
                  <a:moveTo>
                    <a:pt x="261429" y="374387"/>
                  </a:moveTo>
                  <a:lnTo>
                    <a:pt x="250259" y="376811"/>
                  </a:lnTo>
                  <a:lnTo>
                    <a:pt x="266424" y="451276"/>
                  </a:lnTo>
                  <a:lnTo>
                    <a:pt x="277594" y="448852"/>
                  </a:lnTo>
                  <a:lnTo>
                    <a:pt x="261429" y="374387"/>
                  </a:lnTo>
                  <a:close/>
                </a:path>
                <a:path w="335279" h="768350">
                  <a:moveTo>
                    <a:pt x="274824" y="507933"/>
                  </a:moveTo>
                  <a:lnTo>
                    <a:pt x="271100" y="508742"/>
                  </a:lnTo>
                  <a:lnTo>
                    <a:pt x="287265" y="583208"/>
                  </a:lnTo>
                  <a:lnTo>
                    <a:pt x="290988" y="582400"/>
                  </a:lnTo>
                  <a:lnTo>
                    <a:pt x="274824" y="507933"/>
                  </a:lnTo>
                  <a:close/>
                </a:path>
                <a:path w="335279" h="768350">
                  <a:moveTo>
                    <a:pt x="289717" y="504701"/>
                  </a:moveTo>
                  <a:lnTo>
                    <a:pt x="278547" y="507126"/>
                  </a:lnTo>
                  <a:lnTo>
                    <a:pt x="294712" y="581592"/>
                  </a:lnTo>
                  <a:lnTo>
                    <a:pt x="305882" y="579166"/>
                  </a:lnTo>
                  <a:lnTo>
                    <a:pt x="289717" y="504701"/>
                  </a:lnTo>
                  <a:close/>
                </a:path>
                <a:path w="335279" h="768350">
                  <a:moveTo>
                    <a:pt x="303112" y="638249"/>
                  </a:moveTo>
                  <a:lnTo>
                    <a:pt x="299389" y="639057"/>
                  </a:lnTo>
                  <a:lnTo>
                    <a:pt x="315554" y="713524"/>
                  </a:lnTo>
                  <a:lnTo>
                    <a:pt x="319276" y="712715"/>
                  </a:lnTo>
                  <a:lnTo>
                    <a:pt x="303112" y="638249"/>
                  </a:lnTo>
                  <a:close/>
                </a:path>
                <a:path w="335279" h="768350">
                  <a:moveTo>
                    <a:pt x="318005" y="635016"/>
                  </a:moveTo>
                  <a:lnTo>
                    <a:pt x="306835" y="637440"/>
                  </a:lnTo>
                  <a:lnTo>
                    <a:pt x="323000" y="711907"/>
                  </a:lnTo>
                  <a:lnTo>
                    <a:pt x="334170" y="709482"/>
                  </a:lnTo>
                  <a:lnTo>
                    <a:pt x="318005" y="6350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808188" y="2746819"/>
              <a:ext cx="1107440" cy="768350"/>
            </a:xfrm>
            <a:custGeom>
              <a:avLst/>
              <a:gdLst/>
              <a:ahLst/>
              <a:cxnLst/>
              <a:rect l="l" t="t" r="r" b="b"/>
              <a:pathLst>
                <a:path w="1107440" h="768350">
                  <a:moveTo>
                    <a:pt x="43853" y="611098"/>
                  </a:moveTo>
                  <a:lnTo>
                    <a:pt x="32677" y="608672"/>
                  </a:lnTo>
                  <a:lnTo>
                    <a:pt x="16510" y="683145"/>
                  </a:lnTo>
                  <a:lnTo>
                    <a:pt x="27686" y="685571"/>
                  </a:lnTo>
                  <a:lnTo>
                    <a:pt x="43853" y="611098"/>
                  </a:lnTo>
                  <a:close/>
                </a:path>
                <a:path w="1107440" h="768350">
                  <a:moveTo>
                    <a:pt x="51295" y="612711"/>
                  </a:moveTo>
                  <a:lnTo>
                    <a:pt x="47574" y="611911"/>
                  </a:lnTo>
                  <a:lnTo>
                    <a:pt x="31407" y="686371"/>
                  </a:lnTo>
                  <a:lnTo>
                    <a:pt x="35128" y="687184"/>
                  </a:lnTo>
                  <a:lnTo>
                    <a:pt x="51295" y="612711"/>
                  </a:lnTo>
                  <a:close/>
                </a:path>
                <a:path w="1107440" h="768350">
                  <a:moveTo>
                    <a:pt x="68351" y="756475"/>
                  </a:moveTo>
                  <a:lnTo>
                    <a:pt x="12293" y="756475"/>
                  </a:lnTo>
                  <a:lnTo>
                    <a:pt x="15557" y="741413"/>
                  </a:lnTo>
                  <a:lnTo>
                    <a:pt x="4394" y="738987"/>
                  </a:lnTo>
                  <a:lnTo>
                    <a:pt x="0" y="759180"/>
                  </a:lnTo>
                  <a:lnTo>
                    <a:pt x="698" y="762127"/>
                  </a:lnTo>
                  <a:lnTo>
                    <a:pt x="4318" y="766610"/>
                  </a:lnTo>
                  <a:lnTo>
                    <a:pt x="7048" y="767905"/>
                  </a:lnTo>
                  <a:lnTo>
                    <a:pt x="68351" y="767905"/>
                  </a:lnTo>
                  <a:lnTo>
                    <a:pt x="68351" y="756475"/>
                  </a:lnTo>
                  <a:close/>
                </a:path>
                <a:path w="1107440" h="768350">
                  <a:moveTo>
                    <a:pt x="68351" y="748855"/>
                  </a:moveTo>
                  <a:lnTo>
                    <a:pt x="21742" y="748855"/>
                  </a:lnTo>
                  <a:lnTo>
                    <a:pt x="22999" y="743026"/>
                  </a:lnTo>
                  <a:lnTo>
                    <a:pt x="19278" y="742226"/>
                  </a:lnTo>
                  <a:lnTo>
                    <a:pt x="17018" y="752665"/>
                  </a:lnTo>
                  <a:lnTo>
                    <a:pt x="68351" y="752665"/>
                  </a:lnTo>
                  <a:lnTo>
                    <a:pt x="68351" y="748855"/>
                  </a:lnTo>
                  <a:close/>
                </a:path>
                <a:path w="1107440" h="768350">
                  <a:moveTo>
                    <a:pt x="72136" y="480783"/>
                  </a:moveTo>
                  <a:lnTo>
                    <a:pt x="60960" y="478358"/>
                  </a:lnTo>
                  <a:lnTo>
                    <a:pt x="44805" y="552831"/>
                  </a:lnTo>
                  <a:lnTo>
                    <a:pt x="55968" y="555256"/>
                  </a:lnTo>
                  <a:lnTo>
                    <a:pt x="72136" y="480783"/>
                  </a:lnTo>
                  <a:close/>
                </a:path>
                <a:path w="1107440" h="768350">
                  <a:moveTo>
                    <a:pt x="79578" y="482396"/>
                  </a:moveTo>
                  <a:lnTo>
                    <a:pt x="75857" y="481596"/>
                  </a:lnTo>
                  <a:lnTo>
                    <a:pt x="59690" y="556056"/>
                  </a:lnTo>
                  <a:lnTo>
                    <a:pt x="63411" y="556869"/>
                  </a:lnTo>
                  <a:lnTo>
                    <a:pt x="79578" y="482396"/>
                  </a:lnTo>
                  <a:close/>
                </a:path>
                <a:path w="1107440" h="768350">
                  <a:moveTo>
                    <a:pt x="100418" y="350469"/>
                  </a:moveTo>
                  <a:lnTo>
                    <a:pt x="89255" y="348043"/>
                  </a:lnTo>
                  <a:lnTo>
                    <a:pt x="73088" y="422516"/>
                  </a:lnTo>
                  <a:lnTo>
                    <a:pt x="84264" y="424942"/>
                  </a:lnTo>
                  <a:lnTo>
                    <a:pt x="100418" y="350469"/>
                  </a:lnTo>
                  <a:close/>
                </a:path>
                <a:path w="1107440" h="768350">
                  <a:moveTo>
                    <a:pt x="107873" y="352082"/>
                  </a:moveTo>
                  <a:lnTo>
                    <a:pt x="104152" y="351282"/>
                  </a:lnTo>
                  <a:lnTo>
                    <a:pt x="87985" y="425742"/>
                  </a:lnTo>
                  <a:lnTo>
                    <a:pt x="91706" y="426554"/>
                  </a:lnTo>
                  <a:lnTo>
                    <a:pt x="107873" y="352082"/>
                  </a:lnTo>
                  <a:close/>
                </a:path>
                <a:path w="1107440" h="768350">
                  <a:moveTo>
                    <a:pt x="128714" y="220154"/>
                  </a:moveTo>
                  <a:lnTo>
                    <a:pt x="117538" y="217728"/>
                  </a:lnTo>
                  <a:lnTo>
                    <a:pt x="101371" y="292201"/>
                  </a:lnTo>
                  <a:lnTo>
                    <a:pt x="112547" y="294614"/>
                  </a:lnTo>
                  <a:lnTo>
                    <a:pt x="128714" y="220154"/>
                  </a:lnTo>
                  <a:close/>
                </a:path>
                <a:path w="1107440" h="768350">
                  <a:moveTo>
                    <a:pt x="136156" y="221767"/>
                  </a:moveTo>
                  <a:lnTo>
                    <a:pt x="132435" y="220967"/>
                  </a:lnTo>
                  <a:lnTo>
                    <a:pt x="116268" y="295427"/>
                  </a:lnTo>
                  <a:lnTo>
                    <a:pt x="119989" y="296240"/>
                  </a:lnTo>
                  <a:lnTo>
                    <a:pt x="136156" y="221767"/>
                  </a:lnTo>
                  <a:close/>
                </a:path>
                <a:path w="1107440" h="768350">
                  <a:moveTo>
                    <a:pt x="156997" y="89839"/>
                  </a:moveTo>
                  <a:lnTo>
                    <a:pt x="145834" y="87414"/>
                  </a:lnTo>
                  <a:lnTo>
                    <a:pt x="129667" y="161886"/>
                  </a:lnTo>
                  <a:lnTo>
                    <a:pt x="140830" y="164299"/>
                  </a:lnTo>
                  <a:lnTo>
                    <a:pt x="156997" y="89839"/>
                  </a:lnTo>
                  <a:close/>
                </a:path>
                <a:path w="1107440" h="768350">
                  <a:moveTo>
                    <a:pt x="164452" y="91452"/>
                  </a:moveTo>
                  <a:lnTo>
                    <a:pt x="160718" y="90652"/>
                  </a:lnTo>
                  <a:lnTo>
                    <a:pt x="144564" y="165112"/>
                  </a:lnTo>
                  <a:lnTo>
                    <a:pt x="148285" y="165925"/>
                  </a:lnTo>
                  <a:lnTo>
                    <a:pt x="164452" y="91452"/>
                  </a:lnTo>
                  <a:close/>
                </a:path>
                <a:path w="1107440" h="768350">
                  <a:moveTo>
                    <a:pt x="177838" y="61137"/>
                  </a:moveTo>
                  <a:lnTo>
                    <a:pt x="171945" y="33985"/>
                  </a:lnTo>
                  <a:lnTo>
                    <a:pt x="169125" y="33985"/>
                  </a:lnTo>
                  <a:lnTo>
                    <a:pt x="168046" y="33985"/>
                  </a:lnTo>
                  <a:lnTo>
                    <a:pt x="174117" y="61950"/>
                  </a:lnTo>
                  <a:lnTo>
                    <a:pt x="177838" y="61137"/>
                  </a:lnTo>
                  <a:close/>
                </a:path>
                <a:path w="1107440" h="768350">
                  <a:moveTo>
                    <a:pt x="192735" y="57912"/>
                  </a:moveTo>
                  <a:lnTo>
                    <a:pt x="187896" y="35610"/>
                  </a:lnTo>
                  <a:lnTo>
                    <a:pt x="182676" y="11544"/>
                  </a:lnTo>
                  <a:lnTo>
                    <a:pt x="182321" y="9931"/>
                  </a:lnTo>
                  <a:lnTo>
                    <a:pt x="180848" y="3124"/>
                  </a:lnTo>
                  <a:lnTo>
                    <a:pt x="178066" y="889"/>
                  </a:lnTo>
                  <a:lnTo>
                    <a:pt x="178066" y="10731"/>
                  </a:lnTo>
                  <a:lnTo>
                    <a:pt x="177888" y="11544"/>
                  </a:lnTo>
                  <a:lnTo>
                    <a:pt x="173990" y="11544"/>
                  </a:lnTo>
                  <a:lnTo>
                    <a:pt x="174167" y="10731"/>
                  </a:lnTo>
                  <a:lnTo>
                    <a:pt x="178066" y="10731"/>
                  </a:lnTo>
                  <a:lnTo>
                    <a:pt x="178066" y="889"/>
                  </a:lnTo>
                  <a:lnTo>
                    <a:pt x="176961" y="0"/>
                  </a:lnTo>
                  <a:lnTo>
                    <a:pt x="170967" y="0"/>
                  </a:lnTo>
                  <a:lnTo>
                    <a:pt x="170967" y="11544"/>
                  </a:lnTo>
                  <a:lnTo>
                    <a:pt x="167081" y="11544"/>
                  </a:lnTo>
                  <a:lnTo>
                    <a:pt x="166903" y="10731"/>
                  </a:lnTo>
                  <a:lnTo>
                    <a:pt x="170789" y="10731"/>
                  </a:lnTo>
                  <a:lnTo>
                    <a:pt x="170967" y="11544"/>
                  </a:lnTo>
                  <a:lnTo>
                    <a:pt x="170967" y="0"/>
                  </a:lnTo>
                  <a:lnTo>
                    <a:pt x="168008" y="0"/>
                  </a:lnTo>
                  <a:lnTo>
                    <a:pt x="164122" y="3124"/>
                  </a:lnTo>
                  <a:lnTo>
                    <a:pt x="157949" y="31572"/>
                  </a:lnTo>
                  <a:lnTo>
                    <a:pt x="167995" y="33743"/>
                  </a:lnTo>
                  <a:lnTo>
                    <a:pt x="169176" y="33743"/>
                  </a:lnTo>
                  <a:lnTo>
                    <a:pt x="171894" y="33743"/>
                  </a:lnTo>
                  <a:lnTo>
                    <a:pt x="170535" y="27482"/>
                  </a:lnTo>
                  <a:lnTo>
                    <a:pt x="172478" y="18503"/>
                  </a:lnTo>
                  <a:lnTo>
                    <a:pt x="174434" y="27482"/>
                  </a:lnTo>
                  <a:lnTo>
                    <a:pt x="172847" y="34798"/>
                  </a:lnTo>
                  <a:lnTo>
                    <a:pt x="176174" y="35534"/>
                  </a:lnTo>
                  <a:lnTo>
                    <a:pt x="176568" y="35610"/>
                  </a:lnTo>
                  <a:lnTo>
                    <a:pt x="176199" y="35610"/>
                  </a:lnTo>
                  <a:lnTo>
                    <a:pt x="181559" y="60337"/>
                  </a:lnTo>
                  <a:lnTo>
                    <a:pt x="192735" y="57912"/>
                  </a:lnTo>
                  <a:close/>
                </a:path>
                <a:path w="1107440" h="768350">
                  <a:moveTo>
                    <a:pt x="201701" y="756475"/>
                  </a:moveTo>
                  <a:lnTo>
                    <a:pt x="125501" y="756475"/>
                  </a:lnTo>
                  <a:lnTo>
                    <a:pt x="125501" y="767905"/>
                  </a:lnTo>
                  <a:lnTo>
                    <a:pt x="201701" y="767905"/>
                  </a:lnTo>
                  <a:lnTo>
                    <a:pt x="201701" y="756475"/>
                  </a:lnTo>
                  <a:close/>
                </a:path>
                <a:path w="1107440" h="768350">
                  <a:moveTo>
                    <a:pt x="201701" y="748855"/>
                  </a:moveTo>
                  <a:lnTo>
                    <a:pt x="125501" y="748855"/>
                  </a:lnTo>
                  <a:lnTo>
                    <a:pt x="125501" y="752665"/>
                  </a:lnTo>
                  <a:lnTo>
                    <a:pt x="201701" y="752665"/>
                  </a:lnTo>
                  <a:lnTo>
                    <a:pt x="201701" y="748855"/>
                  </a:lnTo>
                  <a:close/>
                </a:path>
                <a:path w="1107440" h="768350">
                  <a:moveTo>
                    <a:pt x="206133" y="191452"/>
                  </a:moveTo>
                  <a:lnTo>
                    <a:pt x="189966" y="116992"/>
                  </a:lnTo>
                  <a:lnTo>
                    <a:pt x="186245" y="117792"/>
                  </a:lnTo>
                  <a:lnTo>
                    <a:pt x="202412" y="192265"/>
                  </a:lnTo>
                  <a:lnTo>
                    <a:pt x="206133" y="191452"/>
                  </a:lnTo>
                  <a:close/>
                </a:path>
                <a:path w="1107440" h="768350">
                  <a:moveTo>
                    <a:pt x="221018" y="188226"/>
                  </a:moveTo>
                  <a:lnTo>
                    <a:pt x="204863" y="113753"/>
                  </a:lnTo>
                  <a:lnTo>
                    <a:pt x="193687" y="116179"/>
                  </a:lnTo>
                  <a:lnTo>
                    <a:pt x="209854" y="190652"/>
                  </a:lnTo>
                  <a:lnTo>
                    <a:pt x="221018" y="188226"/>
                  </a:lnTo>
                  <a:close/>
                </a:path>
                <a:path w="1107440" h="768350">
                  <a:moveTo>
                    <a:pt x="234416" y="321767"/>
                  </a:moveTo>
                  <a:lnTo>
                    <a:pt x="218249" y="247307"/>
                  </a:lnTo>
                  <a:lnTo>
                    <a:pt x="214528" y="248107"/>
                  </a:lnTo>
                  <a:lnTo>
                    <a:pt x="230695" y="322580"/>
                  </a:lnTo>
                  <a:lnTo>
                    <a:pt x="234416" y="321767"/>
                  </a:lnTo>
                  <a:close/>
                </a:path>
                <a:path w="1107440" h="768350">
                  <a:moveTo>
                    <a:pt x="249313" y="318541"/>
                  </a:moveTo>
                  <a:lnTo>
                    <a:pt x="233146" y="244068"/>
                  </a:lnTo>
                  <a:lnTo>
                    <a:pt x="221983" y="246494"/>
                  </a:lnTo>
                  <a:lnTo>
                    <a:pt x="238137" y="320967"/>
                  </a:lnTo>
                  <a:lnTo>
                    <a:pt x="249313" y="318541"/>
                  </a:lnTo>
                  <a:close/>
                </a:path>
                <a:path w="1107440" h="768350">
                  <a:moveTo>
                    <a:pt x="262712" y="452081"/>
                  </a:moveTo>
                  <a:lnTo>
                    <a:pt x="246545" y="377621"/>
                  </a:lnTo>
                  <a:lnTo>
                    <a:pt x="242824" y="378421"/>
                  </a:lnTo>
                  <a:lnTo>
                    <a:pt x="258978" y="452894"/>
                  </a:lnTo>
                  <a:lnTo>
                    <a:pt x="262712" y="452081"/>
                  </a:lnTo>
                  <a:close/>
                </a:path>
                <a:path w="1107440" h="768350">
                  <a:moveTo>
                    <a:pt x="277596" y="448856"/>
                  </a:moveTo>
                  <a:lnTo>
                    <a:pt x="261429" y="374383"/>
                  </a:lnTo>
                  <a:lnTo>
                    <a:pt x="250266" y="376809"/>
                  </a:lnTo>
                  <a:lnTo>
                    <a:pt x="266433" y="451281"/>
                  </a:lnTo>
                  <a:lnTo>
                    <a:pt x="277596" y="448856"/>
                  </a:lnTo>
                  <a:close/>
                </a:path>
                <a:path w="1107440" h="768350">
                  <a:moveTo>
                    <a:pt x="290995" y="582396"/>
                  </a:moveTo>
                  <a:lnTo>
                    <a:pt x="274828" y="507936"/>
                  </a:lnTo>
                  <a:lnTo>
                    <a:pt x="271106" y="508736"/>
                  </a:lnTo>
                  <a:lnTo>
                    <a:pt x="287274" y="583209"/>
                  </a:lnTo>
                  <a:lnTo>
                    <a:pt x="290995" y="582396"/>
                  </a:lnTo>
                  <a:close/>
                </a:path>
                <a:path w="1107440" h="768350">
                  <a:moveTo>
                    <a:pt x="305892" y="579170"/>
                  </a:moveTo>
                  <a:lnTo>
                    <a:pt x="289725" y="504698"/>
                  </a:lnTo>
                  <a:lnTo>
                    <a:pt x="278549" y="507123"/>
                  </a:lnTo>
                  <a:lnTo>
                    <a:pt x="294716" y="581596"/>
                  </a:lnTo>
                  <a:lnTo>
                    <a:pt x="305892" y="579170"/>
                  </a:lnTo>
                  <a:close/>
                </a:path>
                <a:path w="1107440" h="768350">
                  <a:moveTo>
                    <a:pt x="319278" y="712711"/>
                  </a:moveTo>
                  <a:lnTo>
                    <a:pt x="303123" y="638251"/>
                  </a:lnTo>
                  <a:lnTo>
                    <a:pt x="299389" y="639051"/>
                  </a:lnTo>
                  <a:lnTo>
                    <a:pt x="315556" y="713524"/>
                  </a:lnTo>
                  <a:lnTo>
                    <a:pt x="319278" y="712711"/>
                  </a:lnTo>
                  <a:close/>
                </a:path>
                <a:path w="1107440" h="768350">
                  <a:moveTo>
                    <a:pt x="334175" y="709485"/>
                  </a:moveTo>
                  <a:lnTo>
                    <a:pt x="318008" y="635012"/>
                  </a:lnTo>
                  <a:lnTo>
                    <a:pt x="306844" y="637438"/>
                  </a:lnTo>
                  <a:lnTo>
                    <a:pt x="323011" y="711911"/>
                  </a:lnTo>
                  <a:lnTo>
                    <a:pt x="334175" y="709485"/>
                  </a:lnTo>
                  <a:close/>
                </a:path>
                <a:path w="1107440" h="768350">
                  <a:moveTo>
                    <a:pt x="335051" y="756475"/>
                  </a:moveTo>
                  <a:lnTo>
                    <a:pt x="258851" y="756475"/>
                  </a:lnTo>
                  <a:lnTo>
                    <a:pt x="258851" y="767905"/>
                  </a:lnTo>
                  <a:lnTo>
                    <a:pt x="335051" y="767905"/>
                  </a:lnTo>
                  <a:lnTo>
                    <a:pt x="335051" y="756475"/>
                  </a:lnTo>
                  <a:close/>
                </a:path>
                <a:path w="1107440" h="768350">
                  <a:moveTo>
                    <a:pt x="335051" y="748855"/>
                  </a:moveTo>
                  <a:lnTo>
                    <a:pt x="258851" y="748855"/>
                  </a:lnTo>
                  <a:lnTo>
                    <a:pt x="258851" y="752665"/>
                  </a:lnTo>
                  <a:lnTo>
                    <a:pt x="335051" y="752665"/>
                  </a:lnTo>
                  <a:lnTo>
                    <a:pt x="335051" y="748855"/>
                  </a:lnTo>
                  <a:close/>
                </a:path>
                <a:path w="1107440" h="768350">
                  <a:moveTo>
                    <a:pt x="816013" y="611098"/>
                  </a:moveTo>
                  <a:lnTo>
                    <a:pt x="804837" y="608672"/>
                  </a:lnTo>
                  <a:lnTo>
                    <a:pt x="788670" y="683145"/>
                  </a:lnTo>
                  <a:lnTo>
                    <a:pt x="799846" y="685571"/>
                  </a:lnTo>
                  <a:lnTo>
                    <a:pt x="816013" y="611098"/>
                  </a:lnTo>
                  <a:close/>
                </a:path>
                <a:path w="1107440" h="768350">
                  <a:moveTo>
                    <a:pt x="823455" y="612711"/>
                  </a:moveTo>
                  <a:lnTo>
                    <a:pt x="819734" y="611911"/>
                  </a:lnTo>
                  <a:lnTo>
                    <a:pt x="803567" y="686371"/>
                  </a:lnTo>
                  <a:lnTo>
                    <a:pt x="807288" y="687184"/>
                  </a:lnTo>
                  <a:lnTo>
                    <a:pt x="823455" y="612711"/>
                  </a:lnTo>
                  <a:close/>
                </a:path>
                <a:path w="1107440" h="768350">
                  <a:moveTo>
                    <a:pt x="840511" y="756475"/>
                  </a:moveTo>
                  <a:lnTo>
                    <a:pt x="784453" y="756475"/>
                  </a:lnTo>
                  <a:lnTo>
                    <a:pt x="787717" y="741413"/>
                  </a:lnTo>
                  <a:lnTo>
                    <a:pt x="776554" y="738987"/>
                  </a:lnTo>
                  <a:lnTo>
                    <a:pt x="772160" y="759180"/>
                  </a:lnTo>
                  <a:lnTo>
                    <a:pt x="772858" y="762127"/>
                  </a:lnTo>
                  <a:lnTo>
                    <a:pt x="776478" y="766610"/>
                  </a:lnTo>
                  <a:lnTo>
                    <a:pt x="779208" y="767905"/>
                  </a:lnTo>
                  <a:lnTo>
                    <a:pt x="840511" y="767905"/>
                  </a:lnTo>
                  <a:lnTo>
                    <a:pt x="840511" y="756475"/>
                  </a:lnTo>
                  <a:close/>
                </a:path>
                <a:path w="1107440" h="768350">
                  <a:moveTo>
                    <a:pt x="840511" y="748855"/>
                  </a:moveTo>
                  <a:lnTo>
                    <a:pt x="793902" y="748855"/>
                  </a:lnTo>
                  <a:lnTo>
                    <a:pt x="795159" y="743026"/>
                  </a:lnTo>
                  <a:lnTo>
                    <a:pt x="791438" y="742226"/>
                  </a:lnTo>
                  <a:lnTo>
                    <a:pt x="789178" y="752665"/>
                  </a:lnTo>
                  <a:lnTo>
                    <a:pt x="840511" y="752665"/>
                  </a:lnTo>
                  <a:lnTo>
                    <a:pt x="840511" y="748855"/>
                  </a:lnTo>
                  <a:close/>
                </a:path>
                <a:path w="1107440" h="768350">
                  <a:moveTo>
                    <a:pt x="844296" y="480783"/>
                  </a:moveTo>
                  <a:lnTo>
                    <a:pt x="833120" y="478358"/>
                  </a:lnTo>
                  <a:lnTo>
                    <a:pt x="816965" y="552831"/>
                  </a:lnTo>
                  <a:lnTo>
                    <a:pt x="828128" y="555256"/>
                  </a:lnTo>
                  <a:lnTo>
                    <a:pt x="844296" y="480783"/>
                  </a:lnTo>
                  <a:close/>
                </a:path>
                <a:path w="1107440" h="768350">
                  <a:moveTo>
                    <a:pt x="851738" y="482396"/>
                  </a:moveTo>
                  <a:lnTo>
                    <a:pt x="848017" y="481596"/>
                  </a:lnTo>
                  <a:lnTo>
                    <a:pt x="831850" y="556056"/>
                  </a:lnTo>
                  <a:lnTo>
                    <a:pt x="835571" y="556869"/>
                  </a:lnTo>
                  <a:lnTo>
                    <a:pt x="851738" y="482396"/>
                  </a:lnTo>
                  <a:close/>
                </a:path>
                <a:path w="1107440" h="768350">
                  <a:moveTo>
                    <a:pt x="872578" y="350469"/>
                  </a:moveTo>
                  <a:lnTo>
                    <a:pt x="861415" y="348043"/>
                  </a:lnTo>
                  <a:lnTo>
                    <a:pt x="845248" y="422516"/>
                  </a:lnTo>
                  <a:lnTo>
                    <a:pt x="856424" y="424942"/>
                  </a:lnTo>
                  <a:lnTo>
                    <a:pt x="872578" y="350469"/>
                  </a:lnTo>
                  <a:close/>
                </a:path>
                <a:path w="1107440" h="768350">
                  <a:moveTo>
                    <a:pt x="880033" y="352082"/>
                  </a:moveTo>
                  <a:lnTo>
                    <a:pt x="876312" y="351282"/>
                  </a:lnTo>
                  <a:lnTo>
                    <a:pt x="860145" y="425742"/>
                  </a:lnTo>
                  <a:lnTo>
                    <a:pt x="863866" y="426554"/>
                  </a:lnTo>
                  <a:lnTo>
                    <a:pt x="880033" y="352082"/>
                  </a:lnTo>
                  <a:close/>
                </a:path>
                <a:path w="1107440" h="768350">
                  <a:moveTo>
                    <a:pt x="900874" y="220154"/>
                  </a:moveTo>
                  <a:lnTo>
                    <a:pt x="889698" y="217728"/>
                  </a:lnTo>
                  <a:lnTo>
                    <a:pt x="873531" y="292201"/>
                  </a:lnTo>
                  <a:lnTo>
                    <a:pt x="884707" y="294614"/>
                  </a:lnTo>
                  <a:lnTo>
                    <a:pt x="900874" y="220154"/>
                  </a:lnTo>
                  <a:close/>
                </a:path>
                <a:path w="1107440" h="768350">
                  <a:moveTo>
                    <a:pt x="908316" y="221767"/>
                  </a:moveTo>
                  <a:lnTo>
                    <a:pt x="904595" y="220967"/>
                  </a:lnTo>
                  <a:lnTo>
                    <a:pt x="888428" y="295427"/>
                  </a:lnTo>
                  <a:lnTo>
                    <a:pt x="892149" y="296240"/>
                  </a:lnTo>
                  <a:lnTo>
                    <a:pt x="908316" y="221767"/>
                  </a:lnTo>
                  <a:close/>
                </a:path>
                <a:path w="1107440" h="768350">
                  <a:moveTo>
                    <a:pt x="929157" y="89839"/>
                  </a:moveTo>
                  <a:lnTo>
                    <a:pt x="917994" y="87414"/>
                  </a:lnTo>
                  <a:lnTo>
                    <a:pt x="901827" y="161886"/>
                  </a:lnTo>
                  <a:lnTo>
                    <a:pt x="912990" y="164299"/>
                  </a:lnTo>
                  <a:lnTo>
                    <a:pt x="929157" y="89839"/>
                  </a:lnTo>
                  <a:close/>
                </a:path>
                <a:path w="1107440" h="768350">
                  <a:moveTo>
                    <a:pt x="936612" y="91452"/>
                  </a:moveTo>
                  <a:lnTo>
                    <a:pt x="932878" y="90652"/>
                  </a:lnTo>
                  <a:lnTo>
                    <a:pt x="916724" y="165112"/>
                  </a:lnTo>
                  <a:lnTo>
                    <a:pt x="920445" y="165925"/>
                  </a:lnTo>
                  <a:lnTo>
                    <a:pt x="936612" y="91452"/>
                  </a:lnTo>
                  <a:close/>
                </a:path>
                <a:path w="1107440" h="768350">
                  <a:moveTo>
                    <a:pt x="949998" y="61137"/>
                  </a:moveTo>
                  <a:lnTo>
                    <a:pt x="944105" y="33985"/>
                  </a:lnTo>
                  <a:lnTo>
                    <a:pt x="941285" y="33985"/>
                  </a:lnTo>
                  <a:lnTo>
                    <a:pt x="940206" y="33985"/>
                  </a:lnTo>
                  <a:lnTo>
                    <a:pt x="946277" y="61950"/>
                  </a:lnTo>
                  <a:lnTo>
                    <a:pt x="949998" y="61137"/>
                  </a:lnTo>
                  <a:close/>
                </a:path>
                <a:path w="1107440" h="768350">
                  <a:moveTo>
                    <a:pt x="964895" y="57912"/>
                  </a:moveTo>
                  <a:lnTo>
                    <a:pt x="960056" y="35610"/>
                  </a:lnTo>
                  <a:lnTo>
                    <a:pt x="954824" y="11544"/>
                  </a:lnTo>
                  <a:lnTo>
                    <a:pt x="954481" y="9931"/>
                  </a:lnTo>
                  <a:lnTo>
                    <a:pt x="953008" y="3124"/>
                  </a:lnTo>
                  <a:lnTo>
                    <a:pt x="950226" y="889"/>
                  </a:lnTo>
                  <a:lnTo>
                    <a:pt x="950226" y="10731"/>
                  </a:lnTo>
                  <a:lnTo>
                    <a:pt x="950048" y="11544"/>
                  </a:lnTo>
                  <a:lnTo>
                    <a:pt x="946150" y="11544"/>
                  </a:lnTo>
                  <a:lnTo>
                    <a:pt x="946327" y="10731"/>
                  </a:lnTo>
                  <a:lnTo>
                    <a:pt x="950226" y="10731"/>
                  </a:lnTo>
                  <a:lnTo>
                    <a:pt x="950226" y="889"/>
                  </a:lnTo>
                  <a:lnTo>
                    <a:pt x="949121" y="0"/>
                  </a:lnTo>
                  <a:lnTo>
                    <a:pt x="943127" y="0"/>
                  </a:lnTo>
                  <a:lnTo>
                    <a:pt x="943127" y="11544"/>
                  </a:lnTo>
                  <a:lnTo>
                    <a:pt x="939241" y="11544"/>
                  </a:lnTo>
                  <a:lnTo>
                    <a:pt x="939063" y="10731"/>
                  </a:lnTo>
                  <a:lnTo>
                    <a:pt x="942949" y="10731"/>
                  </a:lnTo>
                  <a:lnTo>
                    <a:pt x="943127" y="11544"/>
                  </a:lnTo>
                  <a:lnTo>
                    <a:pt x="943127" y="0"/>
                  </a:lnTo>
                  <a:lnTo>
                    <a:pt x="940168" y="0"/>
                  </a:lnTo>
                  <a:lnTo>
                    <a:pt x="936282" y="3124"/>
                  </a:lnTo>
                  <a:lnTo>
                    <a:pt x="930109" y="31572"/>
                  </a:lnTo>
                  <a:lnTo>
                    <a:pt x="940155" y="33743"/>
                  </a:lnTo>
                  <a:lnTo>
                    <a:pt x="941336" y="33743"/>
                  </a:lnTo>
                  <a:lnTo>
                    <a:pt x="944054" y="33743"/>
                  </a:lnTo>
                  <a:lnTo>
                    <a:pt x="942695" y="27482"/>
                  </a:lnTo>
                  <a:lnTo>
                    <a:pt x="944638" y="18503"/>
                  </a:lnTo>
                  <a:lnTo>
                    <a:pt x="946594" y="27482"/>
                  </a:lnTo>
                  <a:lnTo>
                    <a:pt x="945007" y="34798"/>
                  </a:lnTo>
                  <a:lnTo>
                    <a:pt x="948334" y="35534"/>
                  </a:lnTo>
                  <a:lnTo>
                    <a:pt x="948728" y="35610"/>
                  </a:lnTo>
                  <a:lnTo>
                    <a:pt x="948359" y="35610"/>
                  </a:lnTo>
                  <a:lnTo>
                    <a:pt x="953719" y="60337"/>
                  </a:lnTo>
                  <a:lnTo>
                    <a:pt x="964895" y="57912"/>
                  </a:lnTo>
                  <a:close/>
                </a:path>
                <a:path w="1107440" h="768350">
                  <a:moveTo>
                    <a:pt x="973861" y="756475"/>
                  </a:moveTo>
                  <a:lnTo>
                    <a:pt x="897661" y="756475"/>
                  </a:lnTo>
                  <a:lnTo>
                    <a:pt x="897661" y="767905"/>
                  </a:lnTo>
                  <a:lnTo>
                    <a:pt x="973861" y="767905"/>
                  </a:lnTo>
                  <a:lnTo>
                    <a:pt x="973861" y="756475"/>
                  </a:lnTo>
                  <a:close/>
                </a:path>
                <a:path w="1107440" h="768350">
                  <a:moveTo>
                    <a:pt x="973861" y="748855"/>
                  </a:moveTo>
                  <a:lnTo>
                    <a:pt x="897661" y="748855"/>
                  </a:lnTo>
                  <a:lnTo>
                    <a:pt x="897661" y="752665"/>
                  </a:lnTo>
                  <a:lnTo>
                    <a:pt x="973861" y="752665"/>
                  </a:lnTo>
                  <a:lnTo>
                    <a:pt x="973861" y="748855"/>
                  </a:lnTo>
                  <a:close/>
                </a:path>
                <a:path w="1107440" h="768350">
                  <a:moveTo>
                    <a:pt x="978293" y="191452"/>
                  </a:moveTo>
                  <a:lnTo>
                    <a:pt x="962126" y="116992"/>
                  </a:lnTo>
                  <a:lnTo>
                    <a:pt x="958405" y="117792"/>
                  </a:lnTo>
                  <a:lnTo>
                    <a:pt x="974572" y="192265"/>
                  </a:lnTo>
                  <a:lnTo>
                    <a:pt x="978293" y="191452"/>
                  </a:lnTo>
                  <a:close/>
                </a:path>
                <a:path w="1107440" h="768350">
                  <a:moveTo>
                    <a:pt x="993178" y="188226"/>
                  </a:moveTo>
                  <a:lnTo>
                    <a:pt x="977023" y="113753"/>
                  </a:lnTo>
                  <a:lnTo>
                    <a:pt x="965847" y="116179"/>
                  </a:lnTo>
                  <a:lnTo>
                    <a:pt x="982014" y="190652"/>
                  </a:lnTo>
                  <a:lnTo>
                    <a:pt x="993178" y="188226"/>
                  </a:lnTo>
                  <a:close/>
                </a:path>
                <a:path w="1107440" h="768350">
                  <a:moveTo>
                    <a:pt x="1006576" y="321767"/>
                  </a:moveTo>
                  <a:lnTo>
                    <a:pt x="990409" y="247307"/>
                  </a:lnTo>
                  <a:lnTo>
                    <a:pt x="986688" y="248107"/>
                  </a:lnTo>
                  <a:lnTo>
                    <a:pt x="1002855" y="322580"/>
                  </a:lnTo>
                  <a:lnTo>
                    <a:pt x="1006576" y="321767"/>
                  </a:lnTo>
                  <a:close/>
                </a:path>
                <a:path w="1107440" h="768350">
                  <a:moveTo>
                    <a:pt x="1021473" y="318541"/>
                  </a:moveTo>
                  <a:lnTo>
                    <a:pt x="1005306" y="244068"/>
                  </a:lnTo>
                  <a:lnTo>
                    <a:pt x="994130" y="246494"/>
                  </a:lnTo>
                  <a:lnTo>
                    <a:pt x="1010297" y="320967"/>
                  </a:lnTo>
                  <a:lnTo>
                    <a:pt x="1021473" y="318541"/>
                  </a:lnTo>
                  <a:close/>
                </a:path>
                <a:path w="1107440" h="768350">
                  <a:moveTo>
                    <a:pt x="1034872" y="452081"/>
                  </a:moveTo>
                  <a:lnTo>
                    <a:pt x="1018705" y="377621"/>
                  </a:lnTo>
                  <a:lnTo>
                    <a:pt x="1014984" y="378421"/>
                  </a:lnTo>
                  <a:lnTo>
                    <a:pt x="1031138" y="452894"/>
                  </a:lnTo>
                  <a:lnTo>
                    <a:pt x="1034872" y="452081"/>
                  </a:lnTo>
                  <a:close/>
                </a:path>
                <a:path w="1107440" h="768350">
                  <a:moveTo>
                    <a:pt x="1049756" y="448856"/>
                  </a:moveTo>
                  <a:lnTo>
                    <a:pt x="1033589" y="374383"/>
                  </a:lnTo>
                  <a:lnTo>
                    <a:pt x="1022426" y="376809"/>
                  </a:lnTo>
                  <a:lnTo>
                    <a:pt x="1038593" y="451281"/>
                  </a:lnTo>
                  <a:lnTo>
                    <a:pt x="1049756" y="448856"/>
                  </a:lnTo>
                  <a:close/>
                </a:path>
                <a:path w="1107440" h="768350">
                  <a:moveTo>
                    <a:pt x="1063155" y="582396"/>
                  </a:moveTo>
                  <a:lnTo>
                    <a:pt x="1046988" y="507936"/>
                  </a:lnTo>
                  <a:lnTo>
                    <a:pt x="1043266" y="508736"/>
                  </a:lnTo>
                  <a:lnTo>
                    <a:pt x="1059434" y="583209"/>
                  </a:lnTo>
                  <a:lnTo>
                    <a:pt x="1063155" y="582396"/>
                  </a:lnTo>
                  <a:close/>
                </a:path>
                <a:path w="1107440" h="768350">
                  <a:moveTo>
                    <a:pt x="1078052" y="579170"/>
                  </a:moveTo>
                  <a:lnTo>
                    <a:pt x="1061885" y="504698"/>
                  </a:lnTo>
                  <a:lnTo>
                    <a:pt x="1050709" y="507123"/>
                  </a:lnTo>
                  <a:lnTo>
                    <a:pt x="1066876" y="581596"/>
                  </a:lnTo>
                  <a:lnTo>
                    <a:pt x="1078052" y="579170"/>
                  </a:lnTo>
                  <a:close/>
                </a:path>
                <a:path w="1107440" h="768350">
                  <a:moveTo>
                    <a:pt x="1091438" y="712711"/>
                  </a:moveTo>
                  <a:lnTo>
                    <a:pt x="1075283" y="638251"/>
                  </a:lnTo>
                  <a:lnTo>
                    <a:pt x="1071549" y="639051"/>
                  </a:lnTo>
                  <a:lnTo>
                    <a:pt x="1087716" y="713524"/>
                  </a:lnTo>
                  <a:lnTo>
                    <a:pt x="1091438" y="712711"/>
                  </a:lnTo>
                  <a:close/>
                </a:path>
                <a:path w="1107440" h="768350">
                  <a:moveTo>
                    <a:pt x="1106335" y="709485"/>
                  </a:moveTo>
                  <a:lnTo>
                    <a:pt x="1090168" y="635012"/>
                  </a:lnTo>
                  <a:lnTo>
                    <a:pt x="1079004" y="637438"/>
                  </a:lnTo>
                  <a:lnTo>
                    <a:pt x="1095171" y="711911"/>
                  </a:lnTo>
                  <a:lnTo>
                    <a:pt x="1106335" y="709485"/>
                  </a:lnTo>
                  <a:close/>
                </a:path>
                <a:path w="1107440" h="768350">
                  <a:moveTo>
                    <a:pt x="1107211" y="756475"/>
                  </a:moveTo>
                  <a:lnTo>
                    <a:pt x="1031011" y="756475"/>
                  </a:lnTo>
                  <a:lnTo>
                    <a:pt x="1031011" y="767905"/>
                  </a:lnTo>
                  <a:lnTo>
                    <a:pt x="1107211" y="767905"/>
                  </a:lnTo>
                  <a:lnTo>
                    <a:pt x="1107211" y="756475"/>
                  </a:lnTo>
                  <a:close/>
                </a:path>
                <a:path w="1107440" h="768350">
                  <a:moveTo>
                    <a:pt x="1107211" y="748855"/>
                  </a:moveTo>
                  <a:lnTo>
                    <a:pt x="1031011" y="748855"/>
                  </a:lnTo>
                  <a:lnTo>
                    <a:pt x="1031011" y="752665"/>
                  </a:lnTo>
                  <a:lnTo>
                    <a:pt x="1107211" y="752665"/>
                  </a:lnTo>
                  <a:lnTo>
                    <a:pt x="1107211" y="7488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31279" y="1621536"/>
              <a:ext cx="399288" cy="34747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88750" y="1652751"/>
              <a:ext cx="284480" cy="23648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488749" y="1652751"/>
              <a:ext cx="284480" cy="236854"/>
            </a:xfrm>
            <a:custGeom>
              <a:avLst/>
              <a:gdLst/>
              <a:ahLst/>
              <a:cxnLst/>
              <a:rect l="l" t="t" r="r" b="b"/>
              <a:pathLst>
                <a:path w="284479" h="236855">
                  <a:moveTo>
                    <a:pt x="0" y="118241"/>
                  </a:moveTo>
                  <a:lnTo>
                    <a:pt x="59120" y="0"/>
                  </a:lnTo>
                  <a:lnTo>
                    <a:pt x="225359" y="0"/>
                  </a:lnTo>
                  <a:lnTo>
                    <a:pt x="284480" y="118241"/>
                  </a:lnTo>
                  <a:lnTo>
                    <a:pt x="225359" y="236483"/>
                  </a:lnTo>
                  <a:lnTo>
                    <a:pt x="59120" y="236483"/>
                  </a:lnTo>
                  <a:lnTo>
                    <a:pt x="0" y="1182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Slide Number Placeholder 7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685032" cy="5516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5928" y="1280159"/>
            <a:ext cx="1795780" cy="5340350"/>
            <a:chOff x="185928" y="1280159"/>
            <a:chExt cx="1795780" cy="5340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24" y="1280159"/>
              <a:ext cx="1719072" cy="5340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" y="1603247"/>
              <a:ext cx="1795272" cy="10576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3264" y="1295399"/>
              <a:ext cx="1637664" cy="5257800"/>
            </a:xfrm>
            <a:custGeom>
              <a:avLst/>
              <a:gdLst/>
              <a:ahLst/>
              <a:cxnLst/>
              <a:rect l="l" t="t" r="r" b="b"/>
              <a:pathLst>
                <a:path w="1637664" h="5257800">
                  <a:moveTo>
                    <a:pt x="1473532" y="0"/>
                  </a:moveTo>
                  <a:lnTo>
                    <a:pt x="163725" y="0"/>
                  </a:lnTo>
                  <a:lnTo>
                    <a:pt x="120201" y="5848"/>
                  </a:lnTo>
                  <a:lnTo>
                    <a:pt x="81090" y="22353"/>
                  </a:lnTo>
                  <a:lnTo>
                    <a:pt x="47954" y="47953"/>
                  </a:lnTo>
                  <a:lnTo>
                    <a:pt x="22353" y="81089"/>
                  </a:lnTo>
                  <a:lnTo>
                    <a:pt x="5848" y="120200"/>
                  </a:lnTo>
                  <a:lnTo>
                    <a:pt x="0" y="163725"/>
                  </a:lnTo>
                  <a:lnTo>
                    <a:pt x="0" y="5094074"/>
                  </a:lnTo>
                  <a:lnTo>
                    <a:pt x="5848" y="5137599"/>
                  </a:lnTo>
                  <a:lnTo>
                    <a:pt x="22353" y="5176709"/>
                  </a:lnTo>
                  <a:lnTo>
                    <a:pt x="47954" y="5209845"/>
                  </a:lnTo>
                  <a:lnTo>
                    <a:pt x="81090" y="5235446"/>
                  </a:lnTo>
                  <a:lnTo>
                    <a:pt x="120201" y="5251951"/>
                  </a:lnTo>
                  <a:lnTo>
                    <a:pt x="163725" y="5257799"/>
                  </a:lnTo>
                  <a:lnTo>
                    <a:pt x="1473532" y="5257799"/>
                  </a:lnTo>
                  <a:lnTo>
                    <a:pt x="1517057" y="5251951"/>
                  </a:lnTo>
                  <a:lnTo>
                    <a:pt x="1556167" y="5235446"/>
                  </a:lnTo>
                  <a:lnTo>
                    <a:pt x="1589303" y="5209845"/>
                  </a:lnTo>
                  <a:lnTo>
                    <a:pt x="1614904" y="5176709"/>
                  </a:lnTo>
                  <a:lnTo>
                    <a:pt x="1631409" y="5137599"/>
                  </a:lnTo>
                  <a:lnTo>
                    <a:pt x="1637258" y="5094074"/>
                  </a:lnTo>
                  <a:lnTo>
                    <a:pt x="1637258" y="163725"/>
                  </a:lnTo>
                  <a:lnTo>
                    <a:pt x="1631409" y="120200"/>
                  </a:lnTo>
                  <a:lnTo>
                    <a:pt x="1614904" y="81089"/>
                  </a:lnTo>
                  <a:lnTo>
                    <a:pt x="1589303" y="47953"/>
                  </a:lnTo>
                  <a:lnTo>
                    <a:pt x="1556167" y="22353"/>
                  </a:lnTo>
                  <a:lnTo>
                    <a:pt x="1517057" y="5848"/>
                  </a:lnTo>
                  <a:lnTo>
                    <a:pt x="1473532" y="0"/>
                  </a:lnTo>
                  <a:close/>
                </a:path>
              </a:pathLst>
            </a:custGeom>
            <a:solidFill>
              <a:srgbClr val="D2E5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7113" y="1685035"/>
            <a:ext cx="1310005" cy="7239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54965" marR="5080" indent="-342900">
              <a:lnSpc>
                <a:spcPts val="2620"/>
              </a:lnSpc>
              <a:spcBef>
                <a:spcPts val="405"/>
              </a:spcBef>
            </a:pPr>
            <a:r>
              <a:rPr sz="2400" dirty="0">
                <a:solidFill>
                  <a:srgbClr val="000000"/>
                </a:solidFill>
                <a:latin typeface="Corbel" panose="020B0503020204020204"/>
                <a:cs typeface="Corbel" panose="020B0503020204020204"/>
              </a:rPr>
              <a:t>High</a:t>
            </a:r>
            <a:r>
              <a:rPr sz="2400" spc="-30" dirty="0">
                <a:solidFill>
                  <a:srgbClr val="000000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Corbel" panose="020B0503020204020204"/>
                <a:cs typeface="Corbel" panose="020B0503020204020204"/>
              </a:rPr>
              <a:t>dim. data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" y="2852927"/>
            <a:ext cx="1402080" cy="11247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34762" y="2962147"/>
            <a:ext cx="834390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51435" algn="just">
              <a:lnSpc>
                <a:spcPct val="91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Locality sensitive hashing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" y="4044696"/>
            <a:ext cx="1402080" cy="11247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4691" y="4403852"/>
            <a:ext cx="955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Clustering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559" y="5236463"/>
            <a:ext cx="1527048" cy="11247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62232" y="5345683"/>
            <a:ext cx="1179830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algn="ctr">
              <a:lnSpc>
                <a:spcPct val="91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Dimensional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ity</a:t>
            </a:r>
            <a:r>
              <a:rPr sz="1800" spc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reduction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53767" y="1280159"/>
            <a:ext cx="1716405" cy="5340350"/>
            <a:chOff x="1953767" y="1280159"/>
            <a:chExt cx="1716405" cy="53403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767" y="1280159"/>
              <a:ext cx="1716024" cy="53400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5415" y="1603247"/>
              <a:ext cx="1316735" cy="10576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93318" y="1295399"/>
              <a:ext cx="1637664" cy="5257800"/>
            </a:xfrm>
            <a:custGeom>
              <a:avLst/>
              <a:gdLst/>
              <a:ahLst/>
              <a:cxnLst/>
              <a:rect l="l" t="t" r="r" b="b"/>
              <a:pathLst>
                <a:path w="1637664" h="5257800">
                  <a:moveTo>
                    <a:pt x="1473531" y="0"/>
                  </a:moveTo>
                  <a:lnTo>
                    <a:pt x="163725" y="0"/>
                  </a:lnTo>
                  <a:lnTo>
                    <a:pt x="120200" y="5848"/>
                  </a:lnTo>
                  <a:lnTo>
                    <a:pt x="81089" y="22353"/>
                  </a:lnTo>
                  <a:lnTo>
                    <a:pt x="47953" y="47953"/>
                  </a:lnTo>
                  <a:lnTo>
                    <a:pt x="22353" y="81089"/>
                  </a:lnTo>
                  <a:lnTo>
                    <a:pt x="5848" y="120200"/>
                  </a:lnTo>
                  <a:lnTo>
                    <a:pt x="0" y="163725"/>
                  </a:lnTo>
                  <a:lnTo>
                    <a:pt x="0" y="5094074"/>
                  </a:lnTo>
                  <a:lnTo>
                    <a:pt x="5848" y="5137599"/>
                  </a:lnTo>
                  <a:lnTo>
                    <a:pt x="22353" y="5176709"/>
                  </a:lnTo>
                  <a:lnTo>
                    <a:pt x="47953" y="5209845"/>
                  </a:lnTo>
                  <a:lnTo>
                    <a:pt x="81089" y="5235446"/>
                  </a:lnTo>
                  <a:lnTo>
                    <a:pt x="120200" y="5251951"/>
                  </a:lnTo>
                  <a:lnTo>
                    <a:pt x="163725" y="5257799"/>
                  </a:lnTo>
                  <a:lnTo>
                    <a:pt x="1473531" y="5257799"/>
                  </a:lnTo>
                  <a:lnTo>
                    <a:pt x="1517056" y="5251951"/>
                  </a:lnTo>
                  <a:lnTo>
                    <a:pt x="1556167" y="5235446"/>
                  </a:lnTo>
                  <a:lnTo>
                    <a:pt x="1589303" y="5209845"/>
                  </a:lnTo>
                  <a:lnTo>
                    <a:pt x="1614904" y="5176709"/>
                  </a:lnTo>
                  <a:lnTo>
                    <a:pt x="1631408" y="5137599"/>
                  </a:lnTo>
                  <a:lnTo>
                    <a:pt x="1637257" y="5094074"/>
                  </a:lnTo>
                  <a:lnTo>
                    <a:pt x="1637257" y="163725"/>
                  </a:lnTo>
                  <a:lnTo>
                    <a:pt x="1631408" y="120200"/>
                  </a:lnTo>
                  <a:lnTo>
                    <a:pt x="1614904" y="81089"/>
                  </a:lnTo>
                  <a:lnTo>
                    <a:pt x="1589303" y="47953"/>
                  </a:lnTo>
                  <a:lnTo>
                    <a:pt x="1556167" y="22353"/>
                  </a:lnTo>
                  <a:lnTo>
                    <a:pt x="1517056" y="5848"/>
                  </a:lnTo>
                  <a:lnTo>
                    <a:pt x="1473531" y="0"/>
                  </a:lnTo>
                  <a:close/>
                </a:path>
              </a:pathLst>
            </a:custGeom>
            <a:solidFill>
              <a:srgbClr val="D2E5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396021" y="1685035"/>
            <a:ext cx="831850" cy="7239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16205" marR="5080" indent="-104140">
              <a:lnSpc>
                <a:spcPts val="2620"/>
              </a:lnSpc>
              <a:spcBef>
                <a:spcPts val="405"/>
              </a:spcBef>
            </a:pPr>
            <a:r>
              <a:rPr sz="2400" b="1" spc="-10" dirty="0">
                <a:latin typeface="Corbel" panose="020B0503020204020204"/>
                <a:cs typeface="Corbel" panose="020B0503020204020204"/>
              </a:rPr>
              <a:t>Graph </a:t>
            </a:r>
            <a:r>
              <a:rPr sz="2400" b="1" spc="-20" dirty="0">
                <a:latin typeface="Corbel" panose="020B0503020204020204"/>
                <a:cs typeface="Corbel" panose="020B0503020204020204"/>
              </a:rPr>
              <a:t>data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9216" y="2852927"/>
            <a:ext cx="1432559" cy="112471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307280" y="3087115"/>
            <a:ext cx="100965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PageRank,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54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SimRank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84832" y="4044696"/>
            <a:ext cx="1505712" cy="11247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259083" y="4278883"/>
            <a:ext cx="1106170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9060" marR="5080" indent="-86995">
              <a:lnSpc>
                <a:spcPts val="2020"/>
              </a:lnSpc>
              <a:spcBef>
                <a:spcPts val="285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Community Detection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9216" y="5236463"/>
            <a:ext cx="1405128" cy="112471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345602" y="5470652"/>
            <a:ext cx="932815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 indent="194945">
              <a:lnSpc>
                <a:spcPts val="2020"/>
              </a:lnSpc>
              <a:spcBef>
                <a:spcPts val="285"/>
              </a:spcBef>
            </a:pP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Spam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Detection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12464" y="1280159"/>
            <a:ext cx="1719580" cy="5340350"/>
            <a:chOff x="3712464" y="1280159"/>
            <a:chExt cx="1719580" cy="5340350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2464" y="1280159"/>
              <a:ext cx="1719072" cy="53400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4008" y="1603247"/>
              <a:ext cx="1456943" cy="10576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753370" y="1295399"/>
              <a:ext cx="1637664" cy="5257800"/>
            </a:xfrm>
            <a:custGeom>
              <a:avLst/>
              <a:gdLst/>
              <a:ahLst/>
              <a:cxnLst/>
              <a:rect l="l" t="t" r="r" b="b"/>
              <a:pathLst>
                <a:path w="1637664" h="5257800">
                  <a:moveTo>
                    <a:pt x="1473531" y="0"/>
                  </a:moveTo>
                  <a:lnTo>
                    <a:pt x="163724" y="0"/>
                  </a:lnTo>
                  <a:lnTo>
                    <a:pt x="120200" y="5848"/>
                  </a:lnTo>
                  <a:lnTo>
                    <a:pt x="81089" y="22353"/>
                  </a:lnTo>
                  <a:lnTo>
                    <a:pt x="47953" y="47953"/>
                  </a:lnTo>
                  <a:lnTo>
                    <a:pt x="22353" y="81089"/>
                  </a:lnTo>
                  <a:lnTo>
                    <a:pt x="5848" y="120200"/>
                  </a:lnTo>
                  <a:lnTo>
                    <a:pt x="0" y="163725"/>
                  </a:lnTo>
                  <a:lnTo>
                    <a:pt x="0" y="5094074"/>
                  </a:lnTo>
                  <a:lnTo>
                    <a:pt x="5848" y="5137599"/>
                  </a:lnTo>
                  <a:lnTo>
                    <a:pt x="22353" y="5176709"/>
                  </a:lnTo>
                  <a:lnTo>
                    <a:pt x="47953" y="5209845"/>
                  </a:lnTo>
                  <a:lnTo>
                    <a:pt x="81089" y="5235446"/>
                  </a:lnTo>
                  <a:lnTo>
                    <a:pt x="120200" y="5251951"/>
                  </a:lnTo>
                  <a:lnTo>
                    <a:pt x="163724" y="5257799"/>
                  </a:lnTo>
                  <a:lnTo>
                    <a:pt x="1473531" y="5257799"/>
                  </a:lnTo>
                  <a:lnTo>
                    <a:pt x="1517056" y="5251951"/>
                  </a:lnTo>
                  <a:lnTo>
                    <a:pt x="1556166" y="5235446"/>
                  </a:lnTo>
                  <a:lnTo>
                    <a:pt x="1589302" y="5209845"/>
                  </a:lnTo>
                  <a:lnTo>
                    <a:pt x="1614903" y="5176709"/>
                  </a:lnTo>
                  <a:lnTo>
                    <a:pt x="1631408" y="5137599"/>
                  </a:lnTo>
                  <a:lnTo>
                    <a:pt x="1637257" y="5094074"/>
                  </a:lnTo>
                  <a:lnTo>
                    <a:pt x="1637257" y="163725"/>
                  </a:lnTo>
                  <a:lnTo>
                    <a:pt x="1631408" y="120200"/>
                  </a:lnTo>
                  <a:lnTo>
                    <a:pt x="1614903" y="81089"/>
                  </a:lnTo>
                  <a:lnTo>
                    <a:pt x="1589302" y="47953"/>
                  </a:lnTo>
                  <a:lnTo>
                    <a:pt x="1556166" y="22353"/>
                  </a:lnTo>
                  <a:lnTo>
                    <a:pt x="1517056" y="5848"/>
                  </a:lnTo>
                  <a:lnTo>
                    <a:pt x="1473531" y="0"/>
                  </a:lnTo>
                  <a:close/>
                </a:path>
              </a:pathLst>
            </a:custGeom>
            <a:solidFill>
              <a:srgbClr val="D2E5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086445" y="1685035"/>
            <a:ext cx="970280" cy="7239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5420" marR="5080" indent="-173355">
              <a:lnSpc>
                <a:spcPts val="2620"/>
              </a:lnSpc>
              <a:spcBef>
                <a:spcPts val="405"/>
              </a:spcBef>
            </a:pPr>
            <a:r>
              <a:rPr sz="2400" b="1" spc="-10" dirty="0">
                <a:latin typeface="Corbel" panose="020B0503020204020204"/>
                <a:cs typeface="Corbel" panose="020B0503020204020204"/>
              </a:rPr>
              <a:t>Infinite </a:t>
            </a:r>
            <a:r>
              <a:rPr sz="2400" b="1" spc="-20" dirty="0">
                <a:latin typeface="Corbel" panose="020B0503020204020204"/>
                <a:cs typeface="Corbel" panose="020B0503020204020204"/>
              </a:rPr>
              <a:t>data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70959" y="2852927"/>
            <a:ext cx="1402080" cy="1124712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180489" y="2962147"/>
            <a:ext cx="784225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91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Filtering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streams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70959" y="4044696"/>
            <a:ext cx="1402080" cy="112471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047996" y="4278883"/>
            <a:ext cx="1048385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 indent="296545">
              <a:lnSpc>
                <a:spcPts val="2020"/>
              </a:lnSpc>
              <a:spcBef>
                <a:spcPts val="285"/>
              </a:spcBef>
            </a:pP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Web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advertising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70959" y="5236463"/>
            <a:ext cx="1447800" cy="112471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051711" y="5470652"/>
            <a:ext cx="1040130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52400" marR="5080" indent="-140335">
              <a:lnSpc>
                <a:spcPts val="2020"/>
              </a:lnSpc>
              <a:spcBef>
                <a:spcPts val="28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Queries</a:t>
            </a:r>
            <a:r>
              <a:rPr sz="1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streams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74208" y="1280159"/>
            <a:ext cx="1716405" cy="5340350"/>
            <a:chOff x="5474208" y="1280159"/>
            <a:chExt cx="1716405" cy="534035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4208" y="1280159"/>
              <a:ext cx="1716024" cy="53400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0408" y="1603247"/>
              <a:ext cx="1627632" cy="10576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13423" y="1295399"/>
              <a:ext cx="1637664" cy="5257800"/>
            </a:xfrm>
            <a:custGeom>
              <a:avLst/>
              <a:gdLst/>
              <a:ahLst/>
              <a:cxnLst/>
              <a:rect l="l" t="t" r="r" b="b"/>
              <a:pathLst>
                <a:path w="1637665" h="5257800">
                  <a:moveTo>
                    <a:pt x="1473531" y="0"/>
                  </a:moveTo>
                  <a:lnTo>
                    <a:pt x="163725" y="0"/>
                  </a:lnTo>
                  <a:lnTo>
                    <a:pt x="120200" y="5848"/>
                  </a:lnTo>
                  <a:lnTo>
                    <a:pt x="81089" y="22353"/>
                  </a:lnTo>
                  <a:lnTo>
                    <a:pt x="47953" y="47953"/>
                  </a:lnTo>
                  <a:lnTo>
                    <a:pt x="22353" y="81089"/>
                  </a:lnTo>
                  <a:lnTo>
                    <a:pt x="5848" y="120200"/>
                  </a:lnTo>
                  <a:lnTo>
                    <a:pt x="0" y="163725"/>
                  </a:lnTo>
                  <a:lnTo>
                    <a:pt x="0" y="5094074"/>
                  </a:lnTo>
                  <a:lnTo>
                    <a:pt x="5848" y="5137599"/>
                  </a:lnTo>
                  <a:lnTo>
                    <a:pt x="22353" y="5176709"/>
                  </a:lnTo>
                  <a:lnTo>
                    <a:pt x="47953" y="5209845"/>
                  </a:lnTo>
                  <a:lnTo>
                    <a:pt x="81089" y="5235446"/>
                  </a:lnTo>
                  <a:lnTo>
                    <a:pt x="120200" y="5251951"/>
                  </a:lnTo>
                  <a:lnTo>
                    <a:pt x="163725" y="5257799"/>
                  </a:lnTo>
                  <a:lnTo>
                    <a:pt x="1473531" y="5257799"/>
                  </a:lnTo>
                  <a:lnTo>
                    <a:pt x="1517056" y="5251951"/>
                  </a:lnTo>
                  <a:lnTo>
                    <a:pt x="1556167" y="5235446"/>
                  </a:lnTo>
                  <a:lnTo>
                    <a:pt x="1589303" y="5209845"/>
                  </a:lnTo>
                  <a:lnTo>
                    <a:pt x="1614904" y="5176709"/>
                  </a:lnTo>
                  <a:lnTo>
                    <a:pt x="1631408" y="5137599"/>
                  </a:lnTo>
                  <a:lnTo>
                    <a:pt x="1637257" y="5094074"/>
                  </a:lnTo>
                  <a:lnTo>
                    <a:pt x="1637257" y="163725"/>
                  </a:lnTo>
                  <a:lnTo>
                    <a:pt x="1631408" y="120200"/>
                  </a:lnTo>
                  <a:lnTo>
                    <a:pt x="1614904" y="81089"/>
                  </a:lnTo>
                  <a:lnTo>
                    <a:pt x="1589303" y="47953"/>
                  </a:lnTo>
                  <a:lnTo>
                    <a:pt x="1556167" y="22353"/>
                  </a:lnTo>
                  <a:lnTo>
                    <a:pt x="1517056" y="5848"/>
                  </a:lnTo>
                  <a:lnTo>
                    <a:pt x="1473531" y="0"/>
                  </a:lnTo>
                  <a:close/>
                </a:path>
              </a:pathLst>
            </a:custGeom>
            <a:solidFill>
              <a:srgbClr val="D2E5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761979" y="1685035"/>
            <a:ext cx="1139825" cy="7239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0480" marR="5080" indent="-18415">
              <a:lnSpc>
                <a:spcPts val="2620"/>
              </a:lnSpc>
              <a:spcBef>
                <a:spcPts val="405"/>
              </a:spcBef>
            </a:pPr>
            <a:r>
              <a:rPr sz="2400" b="1" spc="-10" dirty="0">
                <a:latin typeface="Corbel" panose="020B0503020204020204"/>
                <a:cs typeface="Corbel" panose="020B0503020204020204"/>
              </a:rPr>
              <a:t>Machine learning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9655" y="2852927"/>
            <a:ext cx="1405127" cy="1124712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926381" y="3087115"/>
            <a:ext cx="811530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0020" marR="5080" indent="-147955">
              <a:lnSpc>
                <a:spcPts val="2020"/>
              </a:lnSpc>
              <a:spcBef>
                <a:spcPts val="28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Decision Trees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9655" y="4044696"/>
            <a:ext cx="1405127" cy="1124712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930889" y="4153916"/>
            <a:ext cx="803275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91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Random Forest,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GBDT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29655" y="5236463"/>
            <a:ext cx="1414272" cy="1124712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5846117" y="5345683"/>
            <a:ext cx="972185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 Networks,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GNNs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232904" y="1280159"/>
            <a:ext cx="1719580" cy="5340350"/>
            <a:chOff x="7232904" y="1280159"/>
            <a:chExt cx="1719580" cy="5340350"/>
          </a:xfrm>
        </p:grpSpPr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2904" y="1280159"/>
              <a:ext cx="1719072" cy="53400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4656" y="1770887"/>
              <a:ext cx="1115568" cy="7254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73475" y="1295399"/>
              <a:ext cx="1637664" cy="5257800"/>
            </a:xfrm>
            <a:custGeom>
              <a:avLst/>
              <a:gdLst/>
              <a:ahLst/>
              <a:cxnLst/>
              <a:rect l="l" t="t" r="r" b="b"/>
              <a:pathLst>
                <a:path w="1637665" h="5257800">
                  <a:moveTo>
                    <a:pt x="1473532" y="0"/>
                  </a:moveTo>
                  <a:lnTo>
                    <a:pt x="163725" y="0"/>
                  </a:lnTo>
                  <a:lnTo>
                    <a:pt x="120201" y="5848"/>
                  </a:lnTo>
                  <a:lnTo>
                    <a:pt x="81090" y="22353"/>
                  </a:lnTo>
                  <a:lnTo>
                    <a:pt x="47954" y="47953"/>
                  </a:lnTo>
                  <a:lnTo>
                    <a:pt x="22353" y="81089"/>
                  </a:lnTo>
                  <a:lnTo>
                    <a:pt x="5848" y="120200"/>
                  </a:lnTo>
                  <a:lnTo>
                    <a:pt x="0" y="163725"/>
                  </a:lnTo>
                  <a:lnTo>
                    <a:pt x="0" y="5094074"/>
                  </a:lnTo>
                  <a:lnTo>
                    <a:pt x="5848" y="5137599"/>
                  </a:lnTo>
                  <a:lnTo>
                    <a:pt x="22353" y="5176709"/>
                  </a:lnTo>
                  <a:lnTo>
                    <a:pt x="47954" y="5209845"/>
                  </a:lnTo>
                  <a:lnTo>
                    <a:pt x="81090" y="5235446"/>
                  </a:lnTo>
                  <a:lnTo>
                    <a:pt x="120201" y="5251951"/>
                  </a:lnTo>
                  <a:lnTo>
                    <a:pt x="163725" y="5257799"/>
                  </a:lnTo>
                  <a:lnTo>
                    <a:pt x="1473532" y="5257799"/>
                  </a:lnTo>
                  <a:lnTo>
                    <a:pt x="1517057" y="5251951"/>
                  </a:lnTo>
                  <a:lnTo>
                    <a:pt x="1556168" y="5235446"/>
                  </a:lnTo>
                  <a:lnTo>
                    <a:pt x="1589304" y="5209845"/>
                  </a:lnTo>
                  <a:lnTo>
                    <a:pt x="1614905" y="5176709"/>
                  </a:lnTo>
                  <a:lnTo>
                    <a:pt x="1631410" y="5137599"/>
                  </a:lnTo>
                  <a:lnTo>
                    <a:pt x="1637258" y="5094074"/>
                  </a:lnTo>
                  <a:lnTo>
                    <a:pt x="1637258" y="163725"/>
                  </a:lnTo>
                  <a:lnTo>
                    <a:pt x="1631410" y="120200"/>
                  </a:lnTo>
                  <a:lnTo>
                    <a:pt x="1614905" y="81089"/>
                  </a:lnTo>
                  <a:lnTo>
                    <a:pt x="1589304" y="47953"/>
                  </a:lnTo>
                  <a:lnTo>
                    <a:pt x="1556168" y="22353"/>
                  </a:lnTo>
                  <a:lnTo>
                    <a:pt x="1517057" y="5848"/>
                  </a:lnTo>
                  <a:lnTo>
                    <a:pt x="1473532" y="0"/>
                  </a:lnTo>
                  <a:close/>
                </a:path>
              </a:pathLst>
            </a:custGeom>
            <a:solidFill>
              <a:srgbClr val="D2E5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7747077" y="1852676"/>
            <a:ext cx="690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orbel" panose="020B0503020204020204"/>
                <a:cs typeface="Corbel" panose="020B0503020204020204"/>
              </a:rPr>
              <a:t>Apps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57871" y="2852927"/>
            <a:ext cx="1469135" cy="112471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530128" y="3087115"/>
            <a:ext cx="1124585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24765">
              <a:lnSpc>
                <a:spcPts val="2020"/>
              </a:lnSpc>
              <a:spcBef>
                <a:spcPts val="28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Recommen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376159" y="4044696"/>
            <a:ext cx="1481327" cy="1124712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7550543" y="4278883"/>
            <a:ext cx="1083310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91465" marR="5080" indent="-279400">
              <a:lnSpc>
                <a:spcPts val="2020"/>
              </a:lnSpc>
              <a:spcBef>
                <a:spcPts val="285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Association Rules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91400" y="5236463"/>
            <a:ext cx="1414272" cy="1124712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7605280" y="5345683"/>
            <a:ext cx="974090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36195" algn="just">
              <a:lnSpc>
                <a:spcPct val="91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Duplicate document detection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86400" y="1295400"/>
            <a:ext cx="1676400" cy="5257800"/>
          </a:xfrm>
          <a:custGeom>
            <a:avLst/>
            <a:gdLst/>
            <a:ahLst/>
            <a:cxnLst/>
            <a:rect l="l" t="t" r="r" b="b"/>
            <a:pathLst>
              <a:path w="1676400" h="5257800">
                <a:moveTo>
                  <a:pt x="0" y="279404"/>
                </a:moveTo>
                <a:lnTo>
                  <a:pt x="3656" y="234083"/>
                </a:lnTo>
                <a:lnTo>
                  <a:pt x="14244" y="191090"/>
                </a:lnTo>
                <a:lnTo>
                  <a:pt x="31186" y="151001"/>
                </a:lnTo>
                <a:lnTo>
                  <a:pt x="53908" y="114391"/>
                </a:lnTo>
                <a:lnTo>
                  <a:pt x="81835" y="81835"/>
                </a:lnTo>
                <a:lnTo>
                  <a:pt x="114391" y="53908"/>
                </a:lnTo>
                <a:lnTo>
                  <a:pt x="151002" y="31186"/>
                </a:lnTo>
                <a:lnTo>
                  <a:pt x="191091" y="14244"/>
                </a:lnTo>
                <a:lnTo>
                  <a:pt x="234083" y="3656"/>
                </a:lnTo>
                <a:lnTo>
                  <a:pt x="279404" y="0"/>
                </a:lnTo>
                <a:lnTo>
                  <a:pt x="1396995" y="0"/>
                </a:lnTo>
                <a:lnTo>
                  <a:pt x="1442315" y="3656"/>
                </a:lnTo>
                <a:lnTo>
                  <a:pt x="1485308" y="14244"/>
                </a:lnTo>
                <a:lnTo>
                  <a:pt x="1525397" y="31186"/>
                </a:lnTo>
                <a:lnTo>
                  <a:pt x="1562007" y="53908"/>
                </a:lnTo>
                <a:lnTo>
                  <a:pt x="1594564" y="81835"/>
                </a:lnTo>
                <a:lnTo>
                  <a:pt x="1622491" y="114391"/>
                </a:lnTo>
                <a:lnTo>
                  <a:pt x="1645213" y="151001"/>
                </a:lnTo>
                <a:lnTo>
                  <a:pt x="1662155" y="191090"/>
                </a:lnTo>
                <a:lnTo>
                  <a:pt x="1672743" y="234083"/>
                </a:lnTo>
                <a:lnTo>
                  <a:pt x="1676400" y="279404"/>
                </a:lnTo>
                <a:lnTo>
                  <a:pt x="1676400" y="4978396"/>
                </a:lnTo>
                <a:lnTo>
                  <a:pt x="1672743" y="5023716"/>
                </a:lnTo>
                <a:lnTo>
                  <a:pt x="1662155" y="5066709"/>
                </a:lnTo>
                <a:lnTo>
                  <a:pt x="1645213" y="5106798"/>
                </a:lnTo>
                <a:lnTo>
                  <a:pt x="1622491" y="5143408"/>
                </a:lnTo>
                <a:lnTo>
                  <a:pt x="1594564" y="5175964"/>
                </a:lnTo>
                <a:lnTo>
                  <a:pt x="1562007" y="5203891"/>
                </a:lnTo>
                <a:lnTo>
                  <a:pt x="1525397" y="5226613"/>
                </a:lnTo>
                <a:lnTo>
                  <a:pt x="1485308" y="5243555"/>
                </a:lnTo>
                <a:lnTo>
                  <a:pt x="1442315" y="5254143"/>
                </a:lnTo>
                <a:lnTo>
                  <a:pt x="1396995" y="5257800"/>
                </a:lnTo>
                <a:lnTo>
                  <a:pt x="279404" y="5257800"/>
                </a:lnTo>
                <a:lnTo>
                  <a:pt x="234083" y="5254143"/>
                </a:lnTo>
                <a:lnTo>
                  <a:pt x="191091" y="5243555"/>
                </a:lnTo>
                <a:lnTo>
                  <a:pt x="151002" y="5226613"/>
                </a:lnTo>
                <a:lnTo>
                  <a:pt x="114391" y="5203891"/>
                </a:lnTo>
                <a:lnTo>
                  <a:pt x="81835" y="5175964"/>
                </a:lnTo>
                <a:lnTo>
                  <a:pt x="53908" y="5143408"/>
                </a:lnTo>
                <a:lnTo>
                  <a:pt x="31186" y="5106798"/>
                </a:lnTo>
                <a:lnTo>
                  <a:pt x="14244" y="5066709"/>
                </a:lnTo>
                <a:lnTo>
                  <a:pt x="3656" y="5023716"/>
                </a:lnTo>
                <a:lnTo>
                  <a:pt x="0" y="4978396"/>
                </a:lnTo>
                <a:lnTo>
                  <a:pt x="0" y="279404"/>
                </a:lnTo>
                <a:close/>
              </a:path>
            </a:pathLst>
          </a:custGeom>
          <a:ln w="127000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7999"/>
                </a:lnTo>
                <a:lnTo>
                  <a:pt x="9144000" y="6857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9144000" cy="1109980"/>
            <a:chOff x="0" y="1"/>
            <a:chExt cx="9144000" cy="11099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996695"/>
              <a:ext cx="9144000" cy="1127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2108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"/>
              <a:ext cx="9144000" cy="1021080"/>
            </a:xfrm>
            <a:custGeom>
              <a:avLst/>
              <a:gdLst/>
              <a:ahLst/>
              <a:cxnLst/>
              <a:rect l="l" t="t" r="r" b="b"/>
              <a:pathLst>
                <a:path w="9144000" h="1021080">
                  <a:moveTo>
                    <a:pt x="9143998" y="0"/>
                  </a:moveTo>
                  <a:lnTo>
                    <a:pt x="0" y="0"/>
                  </a:lnTo>
                  <a:lnTo>
                    <a:pt x="0" y="1021078"/>
                  </a:lnTo>
                  <a:lnTo>
                    <a:pt x="9143998" y="1021078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31" y="347471"/>
              <a:ext cx="7004304" cy="5577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108" y="6074155"/>
            <a:ext cx="73450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Requires</a:t>
            </a:r>
            <a:r>
              <a:rPr sz="3000" b="1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3000" b="1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least</a:t>
            </a:r>
            <a:r>
              <a:rPr sz="3000" b="1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3000" b="1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pass</a:t>
            </a:r>
            <a:r>
              <a:rPr sz="3000" b="1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3000" b="1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1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data!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00" y="1219200"/>
            <a:ext cx="7666355" cy="4876800"/>
            <a:chOff x="914400" y="1219200"/>
            <a:chExt cx="7666355" cy="48768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219200"/>
              <a:ext cx="7665986" cy="48767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48200" y="2228088"/>
              <a:ext cx="2819400" cy="405130"/>
            </a:xfrm>
            <a:custGeom>
              <a:avLst/>
              <a:gdLst/>
              <a:ahLst/>
              <a:cxnLst/>
              <a:rect l="l" t="t" r="r" b="b"/>
              <a:pathLst>
                <a:path w="2819400" h="405130">
                  <a:moveTo>
                    <a:pt x="0" y="0"/>
                  </a:moveTo>
                  <a:lnTo>
                    <a:pt x="2819400" y="0"/>
                  </a:lnTo>
                  <a:lnTo>
                    <a:pt x="2819400" y="404576"/>
                  </a:lnTo>
                  <a:lnTo>
                    <a:pt x="0" y="404576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E66C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0844" y="2656819"/>
              <a:ext cx="3455035" cy="402590"/>
            </a:xfrm>
            <a:custGeom>
              <a:avLst/>
              <a:gdLst/>
              <a:ahLst/>
              <a:cxnLst/>
              <a:rect l="l" t="t" r="r" b="b"/>
              <a:pathLst>
                <a:path w="3455035" h="402589">
                  <a:moveTo>
                    <a:pt x="0" y="0"/>
                  </a:moveTo>
                  <a:lnTo>
                    <a:pt x="3454706" y="0"/>
                  </a:lnTo>
                  <a:lnTo>
                    <a:pt x="3454706" y="402144"/>
                  </a:lnTo>
                  <a:lnTo>
                    <a:pt x="0" y="402144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05514" y="3058855"/>
              <a:ext cx="3178810" cy="414655"/>
            </a:xfrm>
            <a:custGeom>
              <a:avLst/>
              <a:gdLst/>
              <a:ahLst/>
              <a:cxnLst/>
              <a:rect l="l" t="t" r="r" b="b"/>
              <a:pathLst>
                <a:path w="3178809" h="414654">
                  <a:moveTo>
                    <a:pt x="0" y="0"/>
                  </a:moveTo>
                  <a:lnTo>
                    <a:pt x="3178366" y="0"/>
                  </a:lnTo>
                  <a:lnTo>
                    <a:pt x="3178366" y="414548"/>
                  </a:lnTo>
                  <a:lnTo>
                    <a:pt x="0" y="414548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137652" y="2134107"/>
            <a:ext cx="462280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sz="2800" b="1" spc="-25" dirty="0">
                <a:solidFill>
                  <a:srgbClr val="D60093"/>
                </a:solidFill>
                <a:latin typeface="Arial" panose="020B0604020202020204"/>
                <a:cs typeface="Arial" panose="020B0604020202020204"/>
              </a:rPr>
              <a:t>(1)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3335"/>
              </a:lnSpc>
            </a:pPr>
            <a:r>
              <a:rPr sz="2800" b="1" spc="-25" dirty="0">
                <a:solidFill>
                  <a:srgbClr val="D60093"/>
                </a:solidFill>
                <a:latin typeface="Arial" panose="020B0604020202020204"/>
                <a:cs typeface="Arial" panose="020B0604020202020204"/>
              </a:rPr>
              <a:t>(2)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b="1" spc="-25" dirty="0">
                <a:solidFill>
                  <a:srgbClr val="D60093"/>
                </a:solidFill>
                <a:latin typeface="Arial" panose="020B0604020202020204"/>
                <a:cs typeface="Arial" panose="020B0604020202020204"/>
              </a:rPr>
              <a:t>(3)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88061" y="1348023"/>
            <a:ext cx="3333750" cy="431165"/>
          </a:xfrm>
          <a:prstGeom prst="rect">
            <a:avLst/>
          </a:prstGeom>
          <a:solidFill>
            <a:srgbClr val="FFFFFF"/>
          </a:solidFill>
          <a:ln w="38100">
            <a:solidFill>
              <a:srgbClr val="E886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265"/>
              </a:lnSpc>
            </a:pPr>
            <a:r>
              <a:rPr sz="280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BuildSubtree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5000" y="3854780"/>
            <a:ext cx="3309620" cy="400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49375">
              <a:lnSpc>
                <a:spcPts val="3025"/>
              </a:lnSpc>
            </a:pP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BuildSubtree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8155" y="5448179"/>
            <a:ext cx="3305175" cy="400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44930">
              <a:lnSpc>
                <a:spcPts val="3030"/>
              </a:lnSpc>
            </a:pP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BuildSubtree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71855"/>
            <a:ext cx="5974080" cy="402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108" y="1348740"/>
            <a:ext cx="41903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5"/>
              </a:spcBef>
            </a:pPr>
            <a:r>
              <a:rPr dirty="0">
                <a:solidFill>
                  <a:srgbClr val="0000FF"/>
                </a:solidFill>
              </a:rPr>
              <a:t>(1)</a:t>
            </a:r>
            <a:r>
              <a:rPr spc="-5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How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to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split?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Pick </a:t>
            </a:r>
            <a:r>
              <a:rPr spc="-10" dirty="0">
                <a:solidFill>
                  <a:srgbClr val="000000"/>
                </a:solidFill>
              </a:rPr>
              <a:t>attribute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&amp;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value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that </a:t>
            </a:r>
            <a:r>
              <a:rPr dirty="0">
                <a:solidFill>
                  <a:srgbClr val="000000"/>
                </a:solidFill>
              </a:rPr>
              <a:t>optimizes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some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criterion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408" y="2698423"/>
            <a:ext cx="4432300" cy="241808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44805" indent="-319405">
              <a:lnSpc>
                <a:spcPct val="100000"/>
              </a:lnSpc>
              <a:spcBef>
                <a:spcPts val="9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44805" algn="l"/>
              </a:tabLst>
            </a:pPr>
            <a:r>
              <a:rPr sz="32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/>
                <a:cs typeface="Calibri" panose="020F0502020204030204"/>
              </a:rPr>
              <a:t>Regression:</a:t>
            </a:r>
            <a:r>
              <a:rPr sz="3200" b="1" u="none" spc="-1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u="none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Purity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38175" marR="17780" lvl="1" indent="-368935">
              <a:lnSpc>
                <a:spcPct val="99000"/>
              </a:lnSpc>
              <a:spcBef>
                <a:spcPts val="785"/>
              </a:spcBef>
              <a:buClr>
                <a:srgbClr val="60B5CC"/>
              </a:buClr>
              <a:buFont typeface="BIZ UDGothic"/>
              <a:buChar char="■"/>
              <a:tabLst>
                <a:tab pos="638175" algn="l"/>
              </a:tabLst>
            </a:pP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800" b="1" spc="-3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split</a:t>
            </a:r>
            <a:r>
              <a:rPr sz="2800" b="1" spc="-1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(𝑿</a:t>
            </a:r>
            <a:r>
              <a:rPr sz="2850" b="1" spc="-15" baseline="230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850" spc="-15" baseline="2300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𝒊</a:t>
            </a:r>
            <a:r>
              <a:rPr sz="2850" b="1" spc="-15" baseline="230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2800" spc="-1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𝒗)</a:t>
            </a:r>
            <a:r>
              <a:rPr sz="2800" spc="-2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that </a:t>
            </a:r>
            <a:r>
              <a:rPr sz="2800" dirty="0">
                <a:latin typeface="Calibri" panose="020F0502020204030204"/>
                <a:cs typeface="Calibri" panose="020F0502020204030204"/>
              </a:rPr>
              <a:t>creates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𝑫,</a:t>
            </a:r>
            <a:r>
              <a:rPr sz="2800" spc="-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𝑫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𝑳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𝑫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𝑹</a:t>
            </a:r>
            <a:r>
              <a:rPr sz="2800" dirty="0">
                <a:latin typeface="Calibri" panose="020F0502020204030204"/>
                <a:cs typeface="Calibri" panose="020F0502020204030204"/>
              </a:rPr>
              <a:t>: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parent,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left,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right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child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datasets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maximizes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5692" y="523850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5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6470" y="523850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5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5931" y="5235373"/>
            <a:ext cx="499745" cy="329565"/>
          </a:xfrm>
          <a:custGeom>
            <a:avLst/>
            <a:gdLst/>
            <a:ahLst/>
            <a:cxnLst/>
            <a:rect l="l" t="t" r="r" b="b"/>
            <a:pathLst>
              <a:path w="499744" h="329564">
                <a:moveTo>
                  <a:pt x="394305" y="0"/>
                </a:moveTo>
                <a:lnTo>
                  <a:pt x="389618" y="13370"/>
                </a:lnTo>
                <a:lnTo>
                  <a:pt x="408685" y="21644"/>
                </a:lnTo>
                <a:lnTo>
                  <a:pt x="425082" y="33099"/>
                </a:lnTo>
                <a:lnTo>
                  <a:pt x="449868" y="65547"/>
                </a:lnTo>
                <a:lnTo>
                  <a:pt x="464454" y="109324"/>
                </a:lnTo>
                <a:lnTo>
                  <a:pt x="469315" y="163041"/>
                </a:lnTo>
                <a:lnTo>
                  <a:pt x="468094" y="192092"/>
                </a:lnTo>
                <a:lnTo>
                  <a:pt x="458327" y="242185"/>
                </a:lnTo>
                <a:lnTo>
                  <a:pt x="438729" y="281307"/>
                </a:lnTo>
                <a:lnTo>
                  <a:pt x="408907" y="307699"/>
                </a:lnTo>
                <a:lnTo>
                  <a:pt x="390138" y="316011"/>
                </a:lnTo>
                <a:lnTo>
                  <a:pt x="394305" y="329382"/>
                </a:lnTo>
                <a:lnTo>
                  <a:pt x="439233" y="308306"/>
                </a:lnTo>
                <a:lnTo>
                  <a:pt x="472267" y="271821"/>
                </a:lnTo>
                <a:lnTo>
                  <a:pt x="492582" y="222966"/>
                </a:lnTo>
                <a:lnTo>
                  <a:pt x="499353" y="164777"/>
                </a:lnTo>
                <a:lnTo>
                  <a:pt x="497675" y="134940"/>
                </a:lnTo>
                <a:lnTo>
                  <a:pt x="484069" y="81059"/>
                </a:lnTo>
                <a:lnTo>
                  <a:pt x="457123" y="37488"/>
                </a:lnTo>
                <a:lnTo>
                  <a:pt x="418186" y="8621"/>
                </a:lnTo>
                <a:lnTo>
                  <a:pt x="394305" y="0"/>
                </a:lnTo>
                <a:close/>
              </a:path>
              <a:path w="499744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97" y="163041"/>
                </a:lnTo>
                <a:lnTo>
                  <a:pt x="0" y="164777"/>
                </a:lnTo>
                <a:lnTo>
                  <a:pt x="6771" y="222966"/>
                </a:lnTo>
                <a:lnTo>
                  <a:pt x="27086" y="271821"/>
                </a:lnTo>
                <a:lnTo>
                  <a:pt x="60120" y="308306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112" y="164777"/>
                </a:lnTo>
                <a:lnTo>
                  <a:pt x="30039" y="163041"/>
                </a:lnTo>
                <a:lnTo>
                  <a:pt x="34922" y="109324"/>
                </a:lnTo>
                <a:lnTo>
                  <a:pt x="49571" y="65547"/>
                </a:lnTo>
                <a:lnTo>
                  <a:pt x="74379" y="33099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50869" y="5185283"/>
            <a:ext cx="5302250" cy="429895"/>
          </a:xfrm>
          <a:custGeom>
            <a:avLst/>
            <a:gdLst/>
            <a:ahLst/>
            <a:cxnLst/>
            <a:rect l="l" t="t" r="r" b="b"/>
            <a:pathLst>
              <a:path w="5302250" h="429895">
                <a:moveTo>
                  <a:pt x="117208" y="14236"/>
                </a:moveTo>
                <a:lnTo>
                  <a:pt x="112864" y="0"/>
                </a:lnTo>
                <a:lnTo>
                  <a:pt x="87337" y="9956"/>
                </a:lnTo>
                <a:lnTo>
                  <a:pt x="64897" y="25577"/>
                </a:lnTo>
                <a:lnTo>
                  <a:pt x="29349" y="73799"/>
                </a:lnTo>
                <a:lnTo>
                  <a:pt x="7340" y="138823"/>
                </a:lnTo>
                <a:lnTo>
                  <a:pt x="0" y="214782"/>
                </a:lnTo>
                <a:lnTo>
                  <a:pt x="1765" y="252615"/>
                </a:lnTo>
                <a:lnTo>
                  <a:pt x="7340" y="290753"/>
                </a:lnTo>
                <a:lnTo>
                  <a:pt x="29349" y="355777"/>
                </a:lnTo>
                <a:lnTo>
                  <a:pt x="64897" y="403999"/>
                </a:lnTo>
                <a:lnTo>
                  <a:pt x="112864" y="429577"/>
                </a:lnTo>
                <a:lnTo>
                  <a:pt x="117208" y="415328"/>
                </a:lnTo>
                <a:lnTo>
                  <a:pt x="97472" y="405104"/>
                </a:lnTo>
                <a:lnTo>
                  <a:pt x="80289" y="390220"/>
                </a:lnTo>
                <a:lnTo>
                  <a:pt x="53568" y="346481"/>
                </a:lnTo>
                <a:lnTo>
                  <a:pt x="37363" y="287083"/>
                </a:lnTo>
                <a:lnTo>
                  <a:pt x="31953" y="214960"/>
                </a:lnTo>
                <a:lnTo>
                  <a:pt x="33299" y="177228"/>
                </a:lnTo>
                <a:lnTo>
                  <a:pt x="44107" y="111340"/>
                </a:lnTo>
                <a:lnTo>
                  <a:pt x="65659" y="58940"/>
                </a:lnTo>
                <a:lnTo>
                  <a:pt x="97472" y="24472"/>
                </a:lnTo>
                <a:lnTo>
                  <a:pt x="117208" y="14236"/>
                </a:lnTo>
                <a:close/>
              </a:path>
              <a:path w="5302250" h="429895">
                <a:moveTo>
                  <a:pt x="198145" y="53225"/>
                </a:moveTo>
                <a:lnTo>
                  <a:pt x="171399" y="53225"/>
                </a:lnTo>
                <a:lnTo>
                  <a:pt x="171399" y="376351"/>
                </a:lnTo>
                <a:lnTo>
                  <a:pt x="198145" y="376351"/>
                </a:lnTo>
                <a:lnTo>
                  <a:pt x="198145" y="53225"/>
                </a:lnTo>
                <a:close/>
              </a:path>
              <a:path w="5302250" h="429895">
                <a:moveTo>
                  <a:pt x="739736" y="53225"/>
                </a:moveTo>
                <a:lnTo>
                  <a:pt x="712990" y="53225"/>
                </a:lnTo>
                <a:lnTo>
                  <a:pt x="712990" y="376351"/>
                </a:lnTo>
                <a:lnTo>
                  <a:pt x="739736" y="376351"/>
                </a:lnTo>
                <a:lnTo>
                  <a:pt x="739736" y="53225"/>
                </a:lnTo>
                <a:close/>
              </a:path>
              <a:path w="5302250" h="429895">
                <a:moveTo>
                  <a:pt x="1822970" y="63461"/>
                </a:moveTo>
                <a:lnTo>
                  <a:pt x="1818284" y="50101"/>
                </a:lnTo>
                <a:lnTo>
                  <a:pt x="1794408" y="58712"/>
                </a:lnTo>
                <a:lnTo>
                  <a:pt x="1773466" y="71208"/>
                </a:lnTo>
                <a:lnTo>
                  <a:pt x="1740408" y="107823"/>
                </a:lnTo>
                <a:lnTo>
                  <a:pt x="1720024" y="156768"/>
                </a:lnTo>
                <a:lnTo>
                  <a:pt x="1713331" y="213131"/>
                </a:lnTo>
                <a:lnTo>
                  <a:pt x="1713230" y="214871"/>
                </a:lnTo>
                <a:lnTo>
                  <a:pt x="1720011" y="273062"/>
                </a:lnTo>
                <a:lnTo>
                  <a:pt x="1740319" y="321919"/>
                </a:lnTo>
                <a:lnTo>
                  <a:pt x="1773351" y="358406"/>
                </a:lnTo>
                <a:lnTo>
                  <a:pt x="1818284" y="379476"/>
                </a:lnTo>
                <a:lnTo>
                  <a:pt x="1822450" y="366102"/>
                </a:lnTo>
                <a:lnTo>
                  <a:pt x="1803679" y="357797"/>
                </a:lnTo>
                <a:lnTo>
                  <a:pt x="1787486" y="346227"/>
                </a:lnTo>
                <a:lnTo>
                  <a:pt x="1762810" y="313321"/>
                </a:lnTo>
                <a:lnTo>
                  <a:pt x="1748155" y="268566"/>
                </a:lnTo>
                <a:lnTo>
                  <a:pt x="1743341" y="214871"/>
                </a:lnTo>
                <a:lnTo>
                  <a:pt x="1743278" y="213131"/>
                </a:lnTo>
                <a:lnTo>
                  <a:pt x="1744497" y="185039"/>
                </a:lnTo>
                <a:lnTo>
                  <a:pt x="1754263" y="136283"/>
                </a:lnTo>
                <a:lnTo>
                  <a:pt x="1773897" y="97828"/>
                </a:lnTo>
                <a:lnTo>
                  <a:pt x="1803971" y="71742"/>
                </a:lnTo>
                <a:lnTo>
                  <a:pt x="1822970" y="63461"/>
                </a:lnTo>
                <a:close/>
              </a:path>
              <a:path w="5302250" h="429895">
                <a:moveTo>
                  <a:pt x="2374963" y="214871"/>
                </a:moveTo>
                <a:lnTo>
                  <a:pt x="2373274" y="185039"/>
                </a:lnTo>
                <a:lnTo>
                  <a:pt x="2373261" y="184683"/>
                </a:lnTo>
                <a:lnTo>
                  <a:pt x="2368169" y="156768"/>
                </a:lnTo>
                <a:lnTo>
                  <a:pt x="2347785" y="107823"/>
                </a:lnTo>
                <a:lnTo>
                  <a:pt x="2314727" y="71208"/>
                </a:lnTo>
                <a:lnTo>
                  <a:pt x="2269909" y="50101"/>
                </a:lnTo>
                <a:lnTo>
                  <a:pt x="2265222" y="63461"/>
                </a:lnTo>
                <a:lnTo>
                  <a:pt x="2284285" y="71742"/>
                </a:lnTo>
                <a:lnTo>
                  <a:pt x="2300681" y="83197"/>
                </a:lnTo>
                <a:lnTo>
                  <a:pt x="2325471" y="115646"/>
                </a:lnTo>
                <a:lnTo>
                  <a:pt x="2340064" y="159423"/>
                </a:lnTo>
                <a:lnTo>
                  <a:pt x="2343658" y="184683"/>
                </a:lnTo>
                <a:lnTo>
                  <a:pt x="2343708" y="185039"/>
                </a:lnTo>
                <a:lnTo>
                  <a:pt x="2343696" y="242189"/>
                </a:lnTo>
                <a:lnTo>
                  <a:pt x="2333929" y="292277"/>
                </a:lnTo>
                <a:lnTo>
                  <a:pt x="2314333" y="331406"/>
                </a:lnTo>
                <a:lnTo>
                  <a:pt x="2284514" y="357797"/>
                </a:lnTo>
                <a:lnTo>
                  <a:pt x="2265743" y="366102"/>
                </a:lnTo>
                <a:lnTo>
                  <a:pt x="2269909" y="379476"/>
                </a:lnTo>
                <a:lnTo>
                  <a:pt x="2314841" y="358406"/>
                </a:lnTo>
                <a:lnTo>
                  <a:pt x="2347874" y="321919"/>
                </a:lnTo>
                <a:lnTo>
                  <a:pt x="2368181" y="273062"/>
                </a:lnTo>
                <a:lnTo>
                  <a:pt x="2373261" y="245135"/>
                </a:lnTo>
                <a:lnTo>
                  <a:pt x="2374963" y="214871"/>
                </a:lnTo>
                <a:close/>
              </a:path>
              <a:path w="5302250" h="429895">
                <a:moveTo>
                  <a:pt x="2898927" y="53225"/>
                </a:moveTo>
                <a:lnTo>
                  <a:pt x="2872181" y="53225"/>
                </a:lnTo>
                <a:lnTo>
                  <a:pt x="2872181" y="376351"/>
                </a:lnTo>
                <a:lnTo>
                  <a:pt x="2898927" y="376351"/>
                </a:lnTo>
                <a:lnTo>
                  <a:pt x="2898927" y="53225"/>
                </a:lnTo>
                <a:close/>
              </a:path>
              <a:path w="5302250" h="429895">
                <a:moveTo>
                  <a:pt x="3473856" y="53225"/>
                </a:moveTo>
                <a:lnTo>
                  <a:pt x="3447110" y="53225"/>
                </a:lnTo>
                <a:lnTo>
                  <a:pt x="3447110" y="376351"/>
                </a:lnTo>
                <a:lnTo>
                  <a:pt x="3473856" y="376351"/>
                </a:lnTo>
                <a:lnTo>
                  <a:pt x="3473856" y="53225"/>
                </a:lnTo>
                <a:close/>
              </a:path>
              <a:path w="5302250" h="429895">
                <a:moveTo>
                  <a:pt x="4557090" y="63461"/>
                </a:moveTo>
                <a:lnTo>
                  <a:pt x="4552404" y="50101"/>
                </a:lnTo>
                <a:lnTo>
                  <a:pt x="4528528" y="58712"/>
                </a:lnTo>
                <a:lnTo>
                  <a:pt x="4507585" y="71208"/>
                </a:lnTo>
                <a:lnTo>
                  <a:pt x="4474527" y="107823"/>
                </a:lnTo>
                <a:lnTo>
                  <a:pt x="4454144" y="156768"/>
                </a:lnTo>
                <a:lnTo>
                  <a:pt x="4447451" y="213131"/>
                </a:lnTo>
                <a:lnTo>
                  <a:pt x="4447349" y="214871"/>
                </a:lnTo>
                <a:lnTo>
                  <a:pt x="4454131" y="273062"/>
                </a:lnTo>
                <a:lnTo>
                  <a:pt x="4474438" y="321919"/>
                </a:lnTo>
                <a:lnTo>
                  <a:pt x="4507471" y="358406"/>
                </a:lnTo>
                <a:lnTo>
                  <a:pt x="4552404" y="379476"/>
                </a:lnTo>
                <a:lnTo>
                  <a:pt x="4556569" y="366102"/>
                </a:lnTo>
                <a:lnTo>
                  <a:pt x="4537799" y="357797"/>
                </a:lnTo>
                <a:lnTo>
                  <a:pt x="4521606" y="346227"/>
                </a:lnTo>
                <a:lnTo>
                  <a:pt x="4496930" y="313321"/>
                </a:lnTo>
                <a:lnTo>
                  <a:pt x="4482274" y="268566"/>
                </a:lnTo>
                <a:lnTo>
                  <a:pt x="4477461" y="214871"/>
                </a:lnTo>
                <a:lnTo>
                  <a:pt x="4477397" y="213131"/>
                </a:lnTo>
                <a:lnTo>
                  <a:pt x="4478617" y="185039"/>
                </a:lnTo>
                <a:lnTo>
                  <a:pt x="4488383" y="136283"/>
                </a:lnTo>
                <a:lnTo>
                  <a:pt x="4508017" y="97828"/>
                </a:lnTo>
                <a:lnTo>
                  <a:pt x="4538091" y="71742"/>
                </a:lnTo>
                <a:lnTo>
                  <a:pt x="4557090" y="63461"/>
                </a:lnTo>
                <a:close/>
              </a:path>
              <a:path w="5302250" h="429895">
                <a:moveTo>
                  <a:pt x="5142420" y="214871"/>
                </a:moveTo>
                <a:lnTo>
                  <a:pt x="5140731" y="185039"/>
                </a:lnTo>
                <a:lnTo>
                  <a:pt x="5140718" y="184683"/>
                </a:lnTo>
                <a:lnTo>
                  <a:pt x="5135626" y="156768"/>
                </a:lnTo>
                <a:lnTo>
                  <a:pt x="5115242" y="107823"/>
                </a:lnTo>
                <a:lnTo>
                  <a:pt x="5082184" y="71208"/>
                </a:lnTo>
                <a:lnTo>
                  <a:pt x="5037366" y="50101"/>
                </a:lnTo>
                <a:lnTo>
                  <a:pt x="5032680" y="63461"/>
                </a:lnTo>
                <a:lnTo>
                  <a:pt x="5051742" y="71742"/>
                </a:lnTo>
                <a:lnTo>
                  <a:pt x="5068138" y="83197"/>
                </a:lnTo>
                <a:lnTo>
                  <a:pt x="5092928" y="115646"/>
                </a:lnTo>
                <a:lnTo>
                  <a:pt x="5107521" y="159423"/>
                </a:lnTo>
                <a:lnTo>
                  <a:pt x="5111115" y="184683"/>
                </a:lnTo>
                <a:lnTo>
                  <a:pt x="5111166" y="185039"/>
                </a:lnTo>
                <a:lnTo>
                  <a:pt x="5111153" y="242189"/>
                </a:lnTo>
                <a:lnTo>
                  <a:pt x="5101387" y="292277"/>
                </a:lnTo>
                <a:lnTo>
                  <a:pt x="5081790" y="331406"/>
                </a:lnTo>
                <a:lnTo>
                  <a:pt x="5051971" y="357797"/>
                </a:lnTo>
                <a:lnTo>
                  <a:pt x="5033200" y="366102"/>
                </a:lnTo>
                <a:lnTo>
                  <a:pt x="5037366" y="379476"/>
                </a:lnTo>
                <a:lnTo>
                  <a:pt x="5082298" y="358406"/>
                </a:lnTo>
                <a:lnTo>
                  <a:pt x="5115331" y="321919"/>
                </a:lnTo>
                <a:lnTo>
                  <a:pt x="5135638" y="273062"/>
                </a:lnTo>
                <a:lnTo>
                  <a:pt x="5140718" y="245135"/>
                </a:lnTo>
                <a:lnTo>
                  <a:pt x="5142420" y="214871"/>
                </a:lnTo>
                <a:close/>
              </a:path>
              <a:path w="5302250" h="429895">
                <a:moveTo>
                  <a:pt x="5302148" y="214782"/>
                </a:moveTo>
                <a:lnTo>
                  <a:pt x="5300307" y="175437"/>
                </a:lnTo>
                <a:lnTo>
                  <a:pt x="5285638" y="104940"/>
                </a:lnTo>
                <a:lnTo>
                  <a:pt x="5256581" y="46850"/>
                </a:lnTo>
                <a:lnTo>
                  <a:pt x="5214810" y="9956"/>
                </a:lnTo>
                <a:lnTo>
                  <a:pt x="5189283" y="0"/>
                </a:lnTo>
                <a:lnTo>
                  <a:pt x="5184940" y="14236"/>
                </a:lnTo>
                <a:lnTo>
                  <a:pt x="5204676" y="24472"/>
                </a:lnTo>
                <a:lnTo>
                  <a:pt x="5221859" y="39370"/>
                </a:lnTo>
                <a:lnTo>
                  <a:pt x="5248580" y="83172"/>
                </a:lnTo>
                <a:lnTo>
                  <a:pt x="5264785" y="142684"/>
                </a:lnTo>
                <a:lnTo>
                  <a:pt x="5270195" y="214782"/>
                </a:lnTo>
                <a:lnTo>
                  <a:pt x="5268849" y="252615"/>
                </a:lnTo>
                <a:lnTo>
                  <a:pt x="5258041" y="318376"/>
                </a:lnTo>
                <a:lnTo>
                  <a:pt x="5236489" y="370687"/>
                </a:lnTo>
                <a:lnTo>
                  <a:pt x="5204676" y="405104"/>
                </a:lnTo>
                <a:lnTo>
                  <a:pt x="5184940" y="415328"/>
                </a:lnTo>
                <a:lnTo>
                  <a:pt x="5189283" y="429577"/>
                </a:lnTo>
                <a:lnTo>
                  <a:pt x="5237251" y="403999"/>
                </a:lnTo>
                <a:lnTo>
                  <a:pt x="5272798" y="355777"/>
                </a:lnTo>
                <a:lnTo>
                  <a:pt x="5294808" y="290753"/>
                </a:lnTo>
                <a:lnTo>
                  <a:pt x="5302135" y="214960"/>
                </a:lnTo>
                <a:lnTo>
                  <a:pt x="5302148" y="214782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79905" y="5133339"/>
            <a:ext cx="7429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534035" algn="l"/>
                <a:tab pos="1501775" algn="l"/>
                <a:tab pos="1995170" algn="l"/>
                <a:tab pos="2611755" algn="l"/>
                <a:tab pos="3232150" algn="l"/>
                <a:tab pos="4199890" algn="l"/>
                <a:tab pos="4855845" algn="l"/>
                <a:tab pos="5312410" algn="l"/>
                <a:tab pos="5966460" algn="l"/>
                <a:tab pos="6934200" algn="l"/>
              </a:tabLst>
            </a:pPr>
            <a:r>
              <a:rPr sz="28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⋅ 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𝑽𝒂𝒓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3000" spc="-37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𝑳</a:t>
            </a:r>
            <a:r>
              <a:rPr sz="3000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⋅ 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𝑽𝒂𝒓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3000" spc="-37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𝑳</a:t>
            </a:r>
            <a:r>
              <a:rPr sz="3000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+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3000" spc="-37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𝑹</a:t>
            </a:r>
            <a:r>
              <a:rPr sz="3000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⋅</a:t>
            </a:r>
            <a:r>
              <a:rPr sz="2800" spc="-1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𝑽𝒂𝒓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𝑫</a:t>
            </a:r>
            <a:r>
              <a:rPr sz="3000" spc="-37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𝑹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5" y="5841448"/>
            <a:ext cx="6610398" cy="723905"/>
          </a:xfrm>
          <a:prstGeom prst="rect">
            <a:avLst/>
          </a:prstGeom>
        </p:spPr>
      </p:pic>
      <p:sp>
        <p:nvSpPr>
          <p:cNvPr id="89" name="object 11"/>
          <p:cNvSpPr txBox="1"/>
          <p:nvPr/>
        </p:nvSpPr>
        <p:spPr>
          <a:xfrm>
            <a:off x="6276213" y="1297940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A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90" name="object 12"/>
          <p:cNvGrpSpPr/>
          <p:nvPr/>
        </p:nvGrpSpPr>
        <p:grpSpPr>
          <a:xfrm>
            <a:off x="5413247" y="1837944"/>
            <a:ext cx="509270" cy="582295"/>
            <a:chOff x="5413247" y="1837944"/>
            <a:chExt cx="509270" cy="582295"/>
          </a:xfrm>
        </p:grpSpPr>
        <p:pic>
          <p:nvPicPr>
            <p:cNvPr id="91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7631" y="1871472"/>
              <a:ext cx="460248" cy="441960"/>
            </a:xfrm>
            <a:prstGeom prst="rect">
              <a:avLst/>
            </a:prstGeom>
          </p:spPr>
        </p:pic>
        <p:pic>
          <p:nvPicPr>
            <p:cNvPr id="92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3247" y="1837944"/>
              <a:ext cx="509015" cy="582167"/>
            </a:xfrm>
            <a:prstGeom prst="rect">
              <a:avLst/>
            </a:prstGeom>
          </p:spPr>
        </p:pic>
        <p:pic>
          <p:nvPicPr>
            <p:cNvPr id="9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4742" y="1902372"/>
              <a:ext cx="346561" cy="331075"/>
            </a:xfrm>
            <a:prstGeom prst="rect">
              <a:avLst/>
            </a:prstGeom>
          </p:spPr>
        </p:pic>
        <p:sp>
          <p:nvSpPr>
            <p:cNvPr id="96" name="object 16"/>
            <p:cNvSpPr/>
            <p:nvPr/>
          </p:nvSpPr>
          <p:spPr>
            <a:xfrm>
              <a:off x="5494742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17"/>
          <p:cNvSpPr txBox="1"/>
          <p:nvPr/>
        </p:nvSpPr>
        <p:spPr>
          <a:xfrm>
            <a:off x="5982880" y="1633220"/>
            <a:ext cx="789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98" name="object 18"/>
          <p:cNvGrpSpPr/>
          <p:nvPr/>
        </p:nvGrpSpPr>
        <p:grpSpPr>
          <a:xfrm>
            <a:off x="5790516" y="1567304"/>
            <a:ext cx="1518920" cy="852805"/>
            <a:chOff x="5790516" y="1567304"/>
            <a:chExt cx="1518920" cy="852805"/>
          </a:xfrm>
        </p:grpSpPr>
        <p:sp>
          <p:nvSpPr>
            <p:cNvPr id="99" name="object 19"/>
            <p:cNvSpPr/>
            <p:nvPr/>
          </p:nvSpPr>
          <p:spPr>
            <a:xfrm>
              <a:off x="5790514" y="1567306"/>
              <a:ext cx="1141730" cy="384175"/>
            </a:xfrm>
            <a:custGeom>
              <a:avLst/>
              <a:gdLst/>
              <a:ahLst/>
              <a:cxnLst/>
              <a:rect l="l" t="t" r="r" b="b"/>
              <a:pathLst>
                <a:path w="1141729" h="384175">
                  <a:moveTo>
                    <a:pt x="458787" y="8636"/>
                  </a:moveTo>
                  <a:lnTo>
                    <a:pt x="452056" y="558"/>
                  </a:lnTo>
                  <a:lnTo>
                    <a:pt x="446049" y="0"/>
                  </a:lnTo>
                  <a:lnTo>
                    <a:pt x="35521" y="341630"/>
                  </a:lnTo>
                  <a:lnTo>
                    <a:pt x="55410" y="286893"/>
                  </a:lnTo>
                  <a:lnTo>
                    <a:pt x="52870" y="281432"/>
                  </a:lnTo>
                  <a:lnTo>
                    <a:pt x="42976" y="277837"/>
                  </a:lnTo>
                  <a:lnTo>
                    <a:pt x="37515" y="280390"/>
                  </a:lnTo>
                  <a:lnTo>
                    <a:pt x="6451" y="365823"/>
                  </a:lnTo>
                  <a:lnTo>
                    <a:pt x="4394" y="367538"/>
                  </a:lnTo>
                  <a:lnTo>
                    <a:pt x="3911" y="372833"/>
                  </a:lnTo>
                  <a:lnTo>
                    <a:pt x="0" y="383578"/>
                  </a:lnTo>
                  <a:lnTo>
                    <a:pt x="11277" y="381698"/>
                  </a:lnTo>
                  <a:lnTo>
                    <a:pt x="16573" y="382181"/>
                  </a:lnTo>
                  <a:lnTo>
                    <a:pt x="18643" y="380466"/>
                  </a:lnTo>
                  <a:lnTo>
                    <a:pt x="108292" y="365442"/>
                  </a:lnTo>
                  <a:lnTo>
                    <a:pt x="111798" y="360527"/>
                  </a:lnTo>
                  <a:lnTo>
                    <a:pt x="110058" y="350151"/>
                  </a:lnTo>
                  <a:lnTo>
                    <a:pt x="105143" y="346659"/>
                  </a:lnTo>
                  <a:lnTo>
                    <a:pt x="47701" y="356273"/>
                  </a:lnTo>
                  <a:lnTo>
                    <a:pt x="458228" y="14643"/>
                  </a:lnTo>
                  <a:lnTo>
                    <a:pt x="458787" y="8636"/>
                  </a:lnTo>
                  <a:close/>
                </a:path>
                <a:path w="1141729" h="384175">
                  <a:moveTo>
                    <a:pt x="1141247" y="383578"/>
                  </a:moveTo>
                  <a:lnTo>
                    <a:pt x="1140561" y="381698"/>
                  </a:lnTo>
                  <a:lnTo>
                    <a:pt x="1137335" y="372833"/>
                  </a:lnTo>
                  <a:lnTo>
                    <a:pt x="1136853" y="367538"/>
                  </a:lnTo>
                  <a:lnTo>
                    <a:pt x="1134795" y="365823"/>
                  </a:lnTo>
                  <a:lnTo>
                    <a:pt x="1103731" y="280390"/>
                  </a:lnTo>
                  <a:lnTo>
                    <a:pt x="1098270" y="277837"/>
                  </a:lnTo>
                  <a:lnTo>
                    <a:pt x="1088390" y="281432"/>
                  </a:lnTo>
                  <a:lnTo>
                    <a:pt x="1085837" y="286893"/>
                  </a:lnTo>
                  <a:lnTo>
                    <a:pt x="1105725" y="341630"/>
                  </a:lnTo>
                  <a:lnTo>
                    <a:pt x="695198" y="0"/>
                  </a:lnTo>
                  <a:lnTo>
                    <a:pt x="689190" y="558"/>
                  </a:lnTo>
                  <a:lnTo>
                    <a:pt x="682459" y="8636"/>
                  </a:lnTo>
                  <a:lnTo>
                    <a:pt x="683018" y="14643"/>
                  </a:lnTo>
                  <a:lnTo>
                    <a:pt x="1093546" y="356273"/>
                  </a:lnTo>
                  <a:lnTo>
                    <a:pt x="1036104" y="346659"/>
                  </a:lnTo>
                  <a:lnTo>
                    <a:pt x="1031189" y="350151"/>
                  </a:lnTo>
                  <a:lnTo>
                    <a:pt x="1029449" y="360527"/>
                  </a:lnTo>
                  <a:lnTo>
                    <a:pt x="1032954" y="365442"/>
                  </a:lnTo>
                  <a:lnTo>
                    <a:pt x="1122603" y="380466"/>
                  </a:lnTo>
                  <a:lnTo>
                    <a:pt x="1124673" y="382181"/>
                  </a:lnTo>
                  <a:lnTo>
                    <a:pt x="1129969" y="381698"/>
                  </a:lnTo>
                  <a:lnTo>
                    <a:pt x="1141247" y="38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4472" y="1871471"/>
              <a:ext cx="460248" cy="441960"/>
            </a:xfrm>
            <a:prstGeom prst="rect">
              <a:avLst/>
            </a:prstGeom>
          </p:spPr>
        </p:pic>
        <p:pic>
          <p:nvPicPr>
            <p:cNvPr id="10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087" y="1837943"/>
              <a:ext cx="509016" cy="582167"/>
            </a:xfrm>
            <a:prstGeom prst="rect">
              <a:avLst/>
            </a:prstGeom>
          </p:spPr>
        </p:pic>
        <p:pic>
          <p:nvPicPr>
            <p:cNvPr id="10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0984" y="1902372"/>
              <a:ext cx="346561" cy="331075"/>
            </a:xfrm>
            <a:prstGeom prst="rect">
              <a:avLst/>
            </a:prstGeom>
          </p:spPr>
        </p:pic>
        <p:sp>
          <p:nvSpPr>
            <p:cNvPr id="103" name="object 23"/>
            <p:cNvSpPr/>
            <p:nvPr/>
          </p:nvSpPr>
          <p:spPr>
            <a:xfrm>
              <a:off x="6880984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24"/>
          <p:cNvSpPr txBox="1"/>
          <p:nvPr/>
        </p:nvSpPr>
        <p:spPr>
          <a:xfrm>
            <a:off x="6974096" y="1904491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C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05" name="object 25"/>
          <p:cNvGrpSpPr/>
          <p:nvPr/>
        </p:nvGrpSpPr>
        <p:grpSpPr>
          <a:xfrm>
            <a:off x="5925311" y="2447544"/>
            <a:ext cx="524510" cy="582295"/>
            <a:chOff x="5925311" y="2447544"/>
            <a:chExt cx="524510" cy="582295"/>
          </a:xfrm>
        </p:grpSpPr>
        <p:pic>
          <p:nvPicPr>
            <p:cNvPr id="10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8839" y="2478024"/>
              <a:ext cx="457200" cy="441960"/>
            </a:xfrm>
            <a:prstGeom prst="rect">
              <a:avLst/>
            </a:prstGeom>
          </p:spPr>
        </p:pic>
        <p:pic>
          <p:nvPicPr>
            <p:cNvPr id="10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311" y="2447544"/>
              <a:ext cx="524256" cy="582167"/>
            </a:xfrm>
            <a:prstGeom prst="rect">
              <a:avLst/>
            </a:prstGeom>
          </p:spPr>
        </p:pic>
        <p:pic>
          <p:nvPicPr>
            <p:cNvPr id="10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4584" y="2509344"/>
              <a:ext cx="346560" cy="331076"/>
            </a:xfrm>
            <a:prstGeom prst="rect">
              <a:avLst/>
            </a:prstGeom>
          </p:spPr>
        </p:pic>
        <p:sp>
          <p:nvSpPr>
            <p:cNvPr id="109" name="object 29"/>
            <p:cNvSpPr/>
            <p:nvPr/>
          </p:nvSpPr>
          <p:spPr>
            <a:xfrm>
              <a:off x="6014584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30"/>
          <p:cNvSpPr txBox="1"/>
          <p:nvPr/>
        </p:nvSpPr>
        <p:spPr>
          <a:xfrm>
            <a:off x="6098170" y="2511044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D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11" name="object 31"/>
          <p:cNvGrpSpPr/>
          <p:nvPr/>
        </p:nvGrpSpPr>
        <p:grpSpPr>
          <a:xfrm>
            <a:off x="7845552" y="2447544"/>
            <a:ext cx="497205" cy="582295"/>
            <a:chOff x="7845552" y="2447544"/>
            <a:chExt cx="497205" cy="582295"/>
          </a:xfrm>
        </p:grpSpPr>
        <p:pic>
          <p:nvPicPr>
            <p:cNvPr id="11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3840" y="2478024"/>
              <a:ext cx="460248" cy="441960"/>
            </a:xfrm>
            <a:prstGeom prst="rect">
              <a:avLst/>
            </a:prstGeom>
          </p:spPr>
        </p:pic>
        <p:pic>
          <p:nvPicPr>
            <p:cNvPr id="11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5552" y="2447544"/>
              <a:ext cx="496824" cy="582167"/>
            </a:xfrm>
            <a:prstGeom prst="rect">
              <a:avLst/>
            </a:prstGeom>
          </p:spPr>
        </p:pic>
        <p:pic>
          <p:nvPicPr>
            <p:cNvPr id="11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0667" y="2509344"/>
              <a:ext cx="346560" cy="331076"/>
            </a:xfrm>
            <a:prstGeom prst="rect">
              <a:avLst/>
            </a:prstGeom>
          </p:spPr>
        </p:pic>
        <p:sp>
          <p:nvSpPr>
            <p:cNvPr id="115" name="object 35"/>
            <p:cNvSpPr/>
            <p:nvPr/>
          </p:nvSpPr>
          <p:spPr>
            <a:xfrm>
              <a:off x="7920667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36"/>
          <p:cNvSpPr txBox="1"/>
          <p:nvPr/>
        </p:nvSpPr>
        <p:spPr>
          <a:xfrm>
            <a:off x="8018541" y="2511044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E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17" name="object 37"/>
          <p:cNvGrpSpPr/>
          <p:nvPr/>
        </p:nvGrpSpPr>
        <p:grpSpPr>
          <a:xfrm>
            <a:off x="5422391" y="2174088"/>
            <a:ext cx="2549525" cy="1462405"/>
            <a:chOff x="5422391" y="2174088"/>
            <a:chExt cx="2549525" cy="1462405"/>
          </a:xfrm>
        </p:grpSpPr>
        <p:sp>
          <p:nvSpPr>
            <p:cNvPr id="118" name="object 38"/>
            <p:cNvSpPr/>
            <p:nvPr/>
          </p:nvSpPr>
          <p:spPr>
            <a:xfrm>
              <a:off x="6310350" y="2174100"/>
              <a:ext cx="1661160" cy="393700"/>
            </a:xfrm>
            <a:custGeom>
              <a:avLst/>
              <a:gdLst/>
              <a:ahLst/>
              <a:cxnLst/>
              <a:rect l="l" t="t" r="r" b="b"/>
              <a:pathLst>
                <a:path w="1661159" h="393700">
                  <a:moveTo>
                    <a:pt x="18732" y="383616"/>
                  </a:moveTo>
                  <a:lnTo>
                    <a:pt x="11442" y="383616"/>
                  </a:lnTo>
                  <a:lnTo>
                    <a:pt x="16598" y="384898"/>
                  </a:lnTo>
                  <a:lnTo>
                    <a:pt x="18732" y="383616"/>
                  </a:lnTo>
                  <a:close/>
                </a:path>
                <a:path w="1661159" h="393700">
                  <a:moveTo>
                    <a:pt x="632256" y="10477"/>
                  </a:moveTo>
                  <a:lnTo>
                    <a:pt x="626846" y="1460"/>
                  </a:lnTo>
                  <a:lnTo>
                    <a:pt x="620991" y="0"/>
                  </a:lnTo>
                  <a:lnTo>
                    <a:pt x="41516" y="347738"/>
                  </a:lnTo>
                  <a:lnTo>
                    <a:pt x="69557" y="296684"/>
                  </a:lnTo>
                  <a:lnTo>
                    <a:pt x="67868" y="290893"/>
                  </a:lnTo>
                  <a:lnTo>
                    <a:pt x="58648" y="285826"/>
                  </a:lnTo>
                  <a:lnTo>
                    <a:pt x="52857" y="287515"/>
                  </a:lnTo>
                  <a:lnTo>
                    <a:pt x="9093" y="367195"/>
                  </a:lnTo>
                  <a:lnTo>
                    <a:pt x="6794" y="368566"/>
                  </a:lnTo>
                  <a:lnTo>
                    <a:pt x="5511" y="373722"/>
                  </a:lnTo>
                  <a:lnTo>
                    <a:pt x="76" y="383616"/>
                  </a:lnTo>
                  <a:lnTo>
                    <a:pt x="0" y="383755"/>
                  </a:lnTo>
                  <a:lnTo>
                    <a:pt x="11442" y="383616"/>
                  </a:lnTo>
                  <a:lnTo>
                    <a:pt x="18884" y="383527"/>
                  </a:lnTo>
                  <a:lnTo>
                    <a:pt x="104533" y="382460"/>
                  </a:lnTo>
                  <a:lnTo>
                    <a:pt x="109728" y="382460"/>
                  </a:lnTo>
                  <a:lnTo>
                    <a:pt x="114007" y="378079"/>
                  </a:lnTo>
                  <a:lnTo>
                    <a:pt x="113893" y="368566"/>
                  </a:lnTo>
                  <a:lnTo>
                    <a:pt x="113880" y="367563"/>
                  </a:lnTo>
                  <a:lnTo>
                    <a:pt x="109626" y="363410"/>
                  </a:lnTo>
                  <a:lnTo>
                    <a:pt x="104305" y="363410"/>
                  </a:lnTo>
                  <a:lnTo>
                    <a:pt x="51320" y="364070"/>
                  </a:lnTo>
                  <a:lnTo>
                    <a:pt x="630796" y="16332"/>
                  </a:lnTo>
                  <a:lnTo>
                    <a:pt x="632256" y="10477"/>
                  </a:lnTo>
                  <a:close/>
                </a:path>
                <a:path w="1661159" h="393700">
                  <a:moveTo>
                    <a:pt x="1661109" y="383755"/>
                  </a:moveTo>
                  <a:lnTo>
                    <a:pt x="1654771" y="374573"/>
                  </a:lnTo>
                  <a:lnTo>
                    <a:pt x="1654848" y="375005"/>
                  </a:lnTo>
                  <a:lnTo>
                    <a:pt x="1654695" y="374573"/>
                  </a:lnTo>
                  <a:lnTo>
                    <a:pt x="1654606" y="374345"/>
                  </a:lnTo>
                  <a:lnTo>
                    <a:pt x="1652816" y="369379"/>
                  </a:lnTo>
                  <a:lnTo>
                    <a:pt x="1650365" y="368198"/>
                  </a:lnTo>
                  <a:lnTo>
                    <a:pt x="1598739" y="293370"/>
                  </a:lnTo>
                  <a:lnTo>
                    <a:pt x="1592808" y="292290"/>
                  </a:lnTo>
                  <a:lnTo>
                    <a:pt x="1584147" y="298259"/>
                  </a:lnTo>
                  <a:lnTo>
                    <a:pt x="1583067" y="304190"/>
                  </a:lnTo>
                  <a:lnTo>
                    <a:pt x="1616138" y="352132"/>
                  </a:lnTo>
                  <a:lnTo>
                    <a:pt x="865720" y="12"/>
                  </a:lnTo>
                  <a:lnTo>
                    <a:pt x="860044" y="2057"/>
                  </a:lnTo>
                  <a:lnTo>
                    <a:pt x="855586" y="11582"/>
                  </a:lnTo>
                  <a:lnTo>
                    <a:pt x="857631" y="17259"/>
                  </a:lnTo>
                  <a:lnTo>
                    <a:pt x="1608048" y="369379"/>
                  </a:lnTo>
                  <a:lnTo>
                    <a:pt x="1550035" y="374573"/>
                  </a:lnTo>
                  <a:lnTo>
                    <a:pt x="1546174" y="379209"/>
                  </a:lnTo>
                  <a:lnTo>
                    <a:pt x="1547101" y="389686"/>
                  </a:lnTo>
                  <a:lnTo>
                    <a:pt x="1551736" y="393547"/>
                  </a:lnTo>
                  <a:lnTo>
                    <a:pt x="1642275" y="385445"/>
                  </a:lnTo>
                  <a:lnTo>
                    <a:pt x="1644700" y="386575"/>
                  </a:lnTo>
                  <a:lnTo>
                    <a:pt x="1649704" y="384771"/>
                  </a:lnTo>
                  <a:lnTo>
                    <a:pt x="1661109" y="383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7631" y="3084575"/>
              <a:ext cx="460248" cy="445008"/>
            </a:xfrm>
            <a:prstGeom prst="rect">
              <a:avLst/>
            </a:prstGeom>
          </p:spPr>
        </p:pic>
        <p:pic>
          <p:nvPicPr>
            <p:cNvPr id="12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2391" y="3054095"/>
              <a:ext cx="490727" cy="582167"/>
            </a:xfrm>
            <a:prstGeom prst="rect">
              <a:avLst/>
            </a:prstGeom>
          </p:spPr>
        </p:pic>
        <p:pic>
          <p:nvPicPr>
            <p:cNvPr id="12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4742" y="3116316"/>
              <a:ext cx="346561" cy="331076"/>
            </a:xfrm>
            <a:prstGeom prst="rect">
              <a:avLst/>
            </a:prstGeom>
          </p:spPr>
        </p:pic>
        <p:sp>
          <p:nvSpPr>
            <p:cNvPr id="122" name="object 42"/>
            <p:cNvSpPr/>
            <p:nvPr/>
          </p:nvSpPr>
          <p:spPr>
            <a:xfrm>
              <a:off x="5494742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43"/>
          <p:cNvSpPr txBox="1"/>
          <p:nvPr/>
        </p:nvSpPr>
        <p:spPr>
          <a:xfrm>
            <a:off x="5597378" y="3120644"/>
            <a:ext cx="14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F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24" name="object 44"/>
          <p:cNvGrpSpPr/>
          <p:nvPr/>
        </p:nvGrpSpPr>
        <p:grpSpPr>
          <a:xfrm>
            <a:off x="6504431" y="3054095"/>
            <a:ext cx="524510" cy="582295"/>
            <a:chOff x="6504431" y="3054095"/>
            <a:chExt cx="524510" cy="582295"/>
          </a:xfrm>
        </p:grpSpPr>
        <p:pic>
          <p:nvPicPr>
            <p:cNvPr id="12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34911" y="3084575"/>
              <a:ext cx="460248" cy="445008"/>
            </a:xfrm>
            <a:prstGeom prst="rect">
              <a:avLst/>
            </a:prstGeom>
          </p:spPr>
        </p:pic>
        <p:pic>
          <p:nvPicPr>
            <p:cNvPr id="12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4431" y="3054095"/>
              <a:ext cx="524255" cy="582167"/>
            </a:xfrm>
            <a:prstGeom prst="rect">
              <a:avLst/>
            </a:prstGeom>
          </p:spPr>
        </p:pic>
        <p:pic>
          <p:nvPicPr>
            <p:cNvPr id="12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2184" y="3116316"/>
              <a:ext cx="346560" cy="331076"/>
            </a:xfrm>
            <a:prstGeom prst="rect">
              <a:avLst/>
            </a:prstGeom>
          </p:spPr>
        </p:pic>
        <p:sp>
          <p:nvSpPr>
            <p:cNvPr id="128" name="object 48"/>
            <p:cNvSpPr/>
            <p:nvPr/>
          </p:nvSpPr>
          <p:spPr>
            <a:xfrm>
              <a:off x="6592184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49"/>
          <p:cNvSpPr txBox="1"/>
          <p:nvPr/>
        </p:nvSpPr>
        <p:spPr>
          <a:xfrm>
            <a:off x="667656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G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30" name="object 50"/>
          <p:cNvGrpSpPr/>
          <p:nvPr/>
        </p:nvGrpSpPr>
        <p:grpSpPr>
          <a:xfrm>
            <a:off x="5790525" y="2781147"/>
            <a:ext cx="2045970" cy="855344"/>
            <a:chOff x="5790525" y="2781147"/>
            <a:chExt cx="2045970" cy="855344"/>
          </a:xfrm>
        </p:grpSpPr>
        <p:sp>
          <p:nvSpPr>
            <p:cNvPr id="131" name="object 51"/>
            <p:cNvSpPr/>
            <p:nvPr/>
          </p:nvSpPr>
          <p:spPr>
            <a:xfrm>
              <a:off x="5790514" y="2781147"/>
              <a:ext cx="852805" cy="384175"/>
            </a:xfrm>
            <a:custGeom>
              <a:avLst/>
              <a:gdLst/>
              <a:ahLst/>
              <a:cxnLst/>
              <a:rect l="l" t="t" r="r" b="b"/>
              <a:pathLst>
                <a:path w="852804" h="384175">
                  <a:moveTo>
                    <a:pt x="30670" y="276555"/>
                  </a:moveTo>
                  <a:lnTo>
                    <a:pt x="26885" y="271856"/>
                  </a:lnTo>
                  <a:lnTo>
                    <a:pt x="16433" y="270738"/>
                  </a:lnTo>
                  <a:lnTo>
                    <a:pt x="11734" y="274523"/>
                  </a:lnTo>
                  <a:lnTo>
                    <a:pt x="2019" y="364896"/>
                  </a:lnTo>
                  <a:lnTo>
                    <a:pt x="24384" y="334556"/>
                  </a:lnTo>
                  <a:lnTo>
                    <a:pt x="25476" y="324904"/>
                  </a:lnTo>
                  <a:lnTo>
                    <a:pt x="30670" y="276555"/>
                  </a:lnTo>
                  <a:close/>
                </a:path>
                <a:path w="852804" h="384175">
                  <a:moveTo>
                    <a:pt x="285610" y="12204"/>
                  </a:moveTo>
                  <a:lnTo>
                    <a:pt x="284695" y="6248"/>
                  </a:lnTo>
                  <a:lnTo>
                    <a:pt x="276237" y="0"/>
                  </a:lnTo>
                  <a:lnTo>
                    <a:pt x="270268" y="914"/>
                  </a:lnTo>
                  <a:lnTo>
                    <a:pt x="31496" y="324904"/>
                  </a:lnTo>
                  <a:lnTo>
                    <a:pt x="24447" y="334556"/>
                  </a:lnTo>
                  <a:lnTo>
                    <a:pt x="20256" y="340169"/>
                  </a:lnTo>
                  <a:lnTo>
                    <a:pt x="2019" y="364896"/>
                  </a:lnTo>
                  <a:lnTo>
                    <a:pt x="431" y="367068"/>
                  </a:lnTo>
                  <a:lnTo>
                    <a:pt x="1231" y="372325"/>
                  </a:lnTo>
                  <a:lnTo>
                    <a:pt x="0" y="383692"/>
                  </a:lnTo>
                  <a:lnTo>
                    <a:pt x="10261" y="379272"/>
                  </a:lnTo>
                  <a:lnTo>
                    <a:pt x="9804" y="379272"/>
                  </a:lnTo>
                  <a:lnTo>
                    <a:pt x="10502" y="379171"/>
                  </a:lnTo>
                  <a:lnTo>
                    <a:pt x="15760" y="378358"/>
                  </a:lnTo>
                  <a:lnTo>
                    <a:pt x="17360" y="376199"/>
                  </a:lnTo>
                  <a:lnTo>
                    <a:pt x="100812" y="340169"/>
                  </a:lnTo>
                  <a:lnTo>
                    <a:pt x="103035" y="334556"/>
                  </a:lnTo>
                  <a:lnTo>
                    <a:pt x="98869" y="324904"/>
                  </a:lnTo>
                  <a:lnTo>
                    <a:pt x="93268" y="322681"/>
                  </a:lnTo>
                  <a:lnTo>
                    <a:pt x="39789" y="345770"/>
                  </a:lnTo>
                  <a:lnTo>
                    <a:pt x="285610" y="12204"/>
                  </a:lnTo>
                  <a:close/>
                </a:path>
                <a:path w="852804" h="384175">
                  <a:moveTo>
                    <a:pt x="852449" y="383692"/>
                  </a:moveTo>
                  <a:lnTo>
                    <a:pt x="851738" y="380199"/>
                  </a:lnTo>
                  <a:lnTo>
                    <a:pt x="850176" y="372478"/>
                  </a:lnTo>
                  <a:lnTo>
                    <a:pt x="850468" y="367169"/>
                  </a:lnTo>
                  <a:lnTo>
                    <a:pt x="848690" y="365163"/>
                  </a:lnTo>
                  <a:lnTo>
                    <a:pt x="830605" y="276085"/>
                  </a:lnTo>
                  <a:lnTo>
                    <a:pt x="825576" y="272745"/>
                  </a:lnTo>
                  <a:lnTo>
                    <a:pt x="815263" y="274840"/>
                  </a:lnTo>
                  <a:lnTo>
                    <a:pt x="811936" y="279869"/>
                  </a:lnTo>
                  <a:lnTo>
                    <a:pt x="823518" y="336956"/>
                  </a:lnTo>
                  <a:lnTo>
                    <a:pt x="523481" y="533"/>
                  </a:lnTo>
                  <a:lnTo>
                    <a:pt x="517461" y="190"/>
                  </a:lnTo>
                  <a:lnTo>
                    <a:pt x="509612" y="7188"/>
                  </a:lnTo>
                  <a:lnTo>
                    <a:pt x="509257" y="13208"/>
                  </a:lnTo>
                  <a:lnTo>
                    <a:pt x="809282" y="349631"/>
                  </a:lnTo>
                  <a:lnTo>
                    <a:pt x="753910" y="331622"/>
                  </a:lnTo>
                  <a:lnTo>
                    <a:pt x="748538" y="334352"/>
                  </a:lnTo>
                  <a:lnTo>
                    <a:pt x="745286" y="344360"/>
                  </a:lnTo>
                  <a:lnTo>
                    <a:pt x="748030" y="349732"/>
                  </a:lnTo>
                  <a:lnTo>
                    <a:pt x="834466" y="377850"/>
                  </a:lnTo>
                  <a:lnTo>
                    <a:pt x="836256" y="379844"/>
                  </a:lnTo>
                  <a:lnTo>
                    <a:pt x="841552" y="380161"/>
                  </a:lnTo>
                  <a:lnTo>
                    <a:pt x="842276" y="380199"/>
                  </a:lnTo>
                  <a:lnTo>
                    <a:pt x="841692" y="380199"/>
                  </a:lnTo>
                  <a:lnTo>
                    <a:pt x="852449" y="3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45680" y="3084576"/>
              <a:ext cx="457200" cy="445008"/>
            </a:xfrm>
            <a:prstGeom prst="rect">
              <a:avLst/>
            </a:prstGeom>
          </p:spPr>
        </p:pic>
        <p:pic>
          <p:nvPicPr>
            <p:cNvPr id="13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2152" y="3054096"/>
              <a:ext cx="524255" cy="582167"/>
            </a:xfrm>
            <a:prstGeom prst="rect">
              <a:avLst/>
            </a:prstGeom>
          </p:spPr>
        </p:pic>
        <p:pic>
          <p:nvPicPr>
            <p:cNvPr id="13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0826" y="3116317"/>
              <a:ext cx="346561" cy="331076"/>
            </a:xfrm>
            <a:prstGeom prst="rect">
              <a:avLst/>
            </a:prstGeom>
          </p:spPr>
        </p:pic>
        <p:sp>
          <p:nvSpPr>
            <p:cNvPr id="135" name="object 55"/>
            <p:cNvSpPr/>
            <p:nvPr/>
          </p:nvSpPr>
          <p:spPr>
            <a:xfrm>
              <a:off x="7400825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56"/>
          <p:cNvSpPr txBox="1"/>
          <p:nvPr/>
        </p:nvSpPr>
        <p:spPr>
          <a:xfrm>
            <a:off x="748520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H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37" name="object 57"/>
          <p:cNvGrpSpPr/>
          <p:nvPr/>
        </p:nvGrpSpPr>
        <p:grpSpPr>
          <a:xfrm>
            <a:off x="8442959" y="3054095"/>
            <a:ext cx="457200" cy="582295"/>
            <a:chOff x="8442959" y="3054095"/>
            <a:chExt cx="457200" cy="582295"/>
          </a:xfrm>
        </p:grpSpPr>
        <p:pic>
          <p:nvPicPr>
            <p:cNvPr id="13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2959" y="3084575"/>
              <a:ext cx="457200" cy="445008"/>
            </a:xfrm>
            <a:prstGeom prst="rect">
              <a:avLst/>
            </a:prstGeom>
          </p:spPr>
        </p:pic>
        <p:pic>
          <p:nvPicPr>
            <p:cNvPr id="13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58199" y="3054095"/>
              <a:ext cx="426720" cy="582167"/>
            </a:xfrm>
            <a:prstGeom prst="rect">
              <a:avLst/>
            </a:prstGeom>
          </p:spPr>
        </p:pic>
        <p:pic>
          <p:nvPicPr>
            <p:cNvPr id="14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8267" y="3116316"/>
              <a:ext cx="346560" cy="331076"/>
            </a:xfrm>
            <a:prstGeom prst="rect">
              <a:avLst/>
            </a:prstGeom>
          </p:spPr>
        </p:pic>
        <p:sp>
          <p:nvSpPr>
            <p:cNvPr id="141" name="object 61"/>
            <p:cNvSpPr/>
            <p:nvPr/>
          </p:nvSpPr>
          <p:spPr>
            <a:xfrm>
              <a:off x="8498268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62"/>
          <p:cNvSpPr txBox="1"/>
          <p:nvPr/>
        </p:nvSpPr>
        <p:spPr>
          <a:xfrm>
            <a:off x="8631066" y="3120644"/>
            <a:ext cx="8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I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43" name="object 63"/>
          <p:cNvSpPr/>
          <p:nvPr/>
        </p:nvSpPr>
        <p:spPr>
          <a:xfrm>
            <a:off x="5426964" y="2781147"/>
            <a:ext cx="3484879" cy="1200150"/>
          </a:xfrm>
          <a:custGeom>
            <a:avLst/>
            <a:gdLst/>
            <a:ahLst/>
            <a:cxnLst/>
            <a:rect l="l" t="t" r="r" b="b"/>
            <a:pathLst>
              <a:path w="3484879" h="1200150">
                <a:moveTo>
                  <a:pt x="71247" y="1056233"/>
                </a:moveTo>
                <a:lnTo>
                  <a:pt x="60794" y="1051623"/>
                </a:lnTo>
                <a:lnTo>
                  <a:pt x="30060" y="1121346"/>
                </a:lnTo>
                <a:lnTo>
                  <a:pt x="40525" y="1125956"/>
                </a:lnTo>
                <a:lnTo>
                  <a:pt x="71247" y="1056233"/>
                </a:lnTo>
                <a:close/>
              </a:path>
              <a:path w="3484879" h="1200150">
                <a:moveTo>
                  <a:pt x="72047" y="1188554"/>
                </a:moveTo>
                <a:lnTo>
                  <a:pt x="12928" y="1188554"/>
                </a:lnTo>
                <a:lnTo>
                  <a:pt x="17475" y="1178255"/>
                </a:lnTo>
                <a:lnTo>
                  <a:pt x="7010" y="1173645"/>
                </a:lnTo>
                <a:lnTo>
                  <a:pt x="0" y="1189558"/>
                </a:lnTo>
                <a:lnTo>
                  <a:pt x="279" y="1192961"/>
                </a:lnTo>
                <a:lnTo>
                  <a:pt x="3797" y="1198359"/>
                </a:lnTo>
                <a:lnTo>
                  <a:pt x="6794" y="1199984"/>
                </a:lnTo>
                <a:lnTo>
                  <a:pt x="72047" y="1199984"/>
                </a:lnTo>
                <a:lnTo>
                  <a:pt x="72047" y="1188554"/>
                </a:lnTo>
                <a:close/>
              </a:path>
              <a:path w="3484879" h="1200150">
                <a:moveTo>
                  <a:pt x="72047" y="1180934"/>
                </a:moveTo>
                <a:lnTo>
                  <a:pt x="24625" y="1180934"/>
                </a:lnTo>
                <a:lnTo>
                  <a:pt x="20955" y="1179791"/>
                </a:lnTo>
                <a:lnTo>
                  <a:pt x="18783" y="1184744"/>
                </a:lnTo>
                <a:lnTo>
                  <a:pt x="72047" y="1184744"/>
                </a:lnTo>
                <a:lnTo>
                  <a:pt x="72047" y="1180934"/>
                </a:lnTo>
                <a:close/>
              </a:path>
              <a:path w="3484879" h="1200150">
                <a:moveTo>
                  <a:pt x="78219" y="1059307"/>
                </a:moveTo>
                <a:lnTo>
                  <a:pt x="74739" y="1057770"/>
                </a:lnTo>
                <a:lnTo>
                  <a:pt x="44005" y="1127493"/>
                </a:lnTo>
                <a:lnTo>
                  <a:pt x="47498" y="1129030"/>
                </a:lnTo>
                <a:lnTo>
                  <a:pt x="78219" y="1059307"/>
                </a:lnTo>
                <a:close/>
              </a:path>
              <a:path w="3484879" h="1200150">
                <a:moveTo>
                  <a:pt x="125031" y="934212"/>
                </a:moveTo>
                <a:lnTo>
                  <a:pt x="114579" y="929601"/>
                </a:lnTo>
                <a:lnTo>
                  <a:pt x="83845" y="999324"/>
                </a:lnTo>
                <a:lnTo>
                  <a:pt x="94297" y="1003935"/>
                </a:lnTo>
                <a:lnTo>
                  <a:pt x="125031" y="934212"/>
                </a:lnTo>
                <a:close/>
              </a:path>
              <a:path w="3484879" h="1200150">
                <a:moveTo>
                  <a:pt x="132003" y="937285"/>
                </a:moveTo>
                <a:lnTo>
                  <a:pt x="128524" y="935748"/>
                </a:lnTo>
                <a:lnTo>
                  <a:pt x="97790" y="1005471"/>
                </a:lnTo>
                <a:lnTo>
                  <a:pt x="101269" y="1007008"/>
                </a:lnTo>
                <a:lnTo>
                  <a:pt x="132003" y="937285"/>
                </a:lnTo>
                <a:close/>
              </a:path>
              <a:path w="3484879" h="1200150">
                <a:moveTo>
                  <a:pt x="178816" y="812190"/>
                </a:moveTo>
                <a:lnTo>
                  <a:pt x="168351" y="807580"/>
                </a:lnTo>
                <a:lnTo>
                  <a:pt x="137629" y="877303"/>
                </a:lnTo>
                <a:lnTo>
                  <a:pt x="148082" y="881913"/>
                </a:lnTo>
                <a:lnTo>
                  <a:pt x="178816" y="812190"/>
                </a:lnTo>
                <a:close/>
              </a:path>
              <a:path w="3484879" h="1200150">
                <a:moveTo>
                  <a:pt x="185788" y="815263"/>
                </a:moveTo>
                <a:lnTo>
                  <a:pt x="182295" y="813727"/>
                </a:lnTo>
                <a:lnTo>
                  <a:pt x="151574" y="883450"/>
                </a:lnTo>
                <a:lnTo>
                  <a:pt x="155054" y="884986"/>
                </a:lnTo>
                <a:lnTo>
                  <a:pt x="185788" y="815263"/>
                </a:lnTo>
                <a:close/>
              </a:path>
              <a:path w="3484879" h="1200150">
                <a:moveTo>
                  <a:pt x="205397" y="1188554"/>
                </a:moveTo>
                <a:lnTo>
                  <a:pt x="129197" y="1188554"/>
                </a:lnTo>
                <a:lnTo>
                  <a:pt x="129197" y="1199984"/>
                </a:lnTo>
                <a:lnTo>
                  <a:pt x="205397" y="1199984"/>
                </a:lnTo>
                <a:lnTo>
                  <a:pt x="205397" y="1188554"/>
                </a:lnTo>
                <a:close/>
              </a:path>
              <a:path w="3484879" h="1200150">
                <a:moveTo>
                  <a:pt x="205397" y="1180934"/>
                </a:moveTo>
                <a:lnTo>
                  <a:pt x="129197" y="1180934"/>
                </a:lnTo>
                <a:lnTo>
                  <a:pt x="129197" y="1184744"/>
                </a:lnTo>
                <a:lnTo>
                  <a:pt x="205397" y="1184744"/>
                </a:lnTo>
                <a:lnTo>
                  <a:pt x="205397" y="1180934"/>
                </a:lnTo>
                <a:close/>
              </a:path>
              <a:path w="3484879" h="1200150">
                <a:moveTo>
                  <a:pt x="232600" y="690156"/>
                </a:moveTo>
                <a:lnTo>
                  <a:pt x="222135" y="685546"/>
                </a:lnTo>
                <a:lnTo>
                  <a:pt x="191401" y="755281"/>
                </a:lnTo>
                <a:lnTo>
                  <a:pt x="201866" y="759891"/>
                </a:lnTo>
                <a:lnTo>
                  <a:pt x="232600" y="690156"/>
                </a:lnTo>
                <a:close/>
              </a:path>
              <a:path w="3484879" h="1200150">
                <a:moveTo>
                  <a:pt x="239572" y="693229"/>
                </a:moveTo>
                <a:lnTo>
                  <a:pt x="236080" y="691692"/>
                </a:lnTo>
                <a:lnTo>
                  <a:pt x="205346" y="761428"/>
                </a:lnTo>
                <a:lnTo>
                  <a:pt x="208838" y="762965"/>
                </a:lnTo>
                <a:lnTo>
                  <a:pt x="239572" y="693229"/>
                </a:lnTo>
                <a:close/>
              </a:path>
              <a:path w="3484879" h="1200150">
                <a:moveTo>
                  <a:pt x="279400" y="767435"/>
                </a:moveTo>
                <a:lnTo>
                  <a:pt x="248678" y="697712"/>
                </a:lnTo>
                <a:lnTo>
                  <a:pt x="245186" y="699249"/>
                </a:lnTo>
                <a:lnTo>
                  <a:pt x="275920" y="768972"/>
                </a:lnTo>
                <a:lnTo>
                  <a:pt x="279400" y="767435"/>
                </a:lnTo>
                <a:close/>
              </a:path>
              <a:path w="3484879" h="1200150">
                <a:moveTo>
                  <a:pt x="293357" y="761288"/>
                </a:moveTo>
                <a:lnTo>
                  <a:pt x="262623" y="691565"/>
                </a:lnTo>
                <a:lnTo>
                  <a:pt x="252158" y="696175"/>
                </a:lnTo>
                <a:lnTo>
                  <a:pt x="282892" y="765898"/>
                </a:lnTo>
                <a:lnTo>
                  <a:pt x="293357" y="761288"/>
                </a:lnTo>
                <a:close/>
              </a:path>
              <a:path w="3484879" h="1200150">
                <a:moveTo>
                  <a:pt x="333184" y="889457"/>
                </a:moveTo>
                <a:lnTo>
                  <a:pt x="302450" y="819734"/>
                </a:lnTo>
                <a:lnTo>
                  <a:pt x="298970" y="821270"/>
                </a:lnTo>
                <a:lnTo>
                  <a:pt x="329704" y="890993"/>
                </a:lnTo>
                <a:lnTo>
                  <a:pt x="333184" y="889457"/>
                </a:lnTo>
                <a:close/>
              </a:path>
              <a:path w="3484879" h="1200150">
                <a:moveTo>
                  <a:pt x="338747" y="1188554"/>
                </a:moveTo>
                <a:lnTo>
                  <a:pt x="262547" y="1188554"/>
                </a:lnTo>
                <a:lnTo>
                  <a:pt x="262547" y="1199984"/>
                </a:lnTo>
                <a:lnTo>
                  <a:pt x="338747" y="1199984"/>
                </a:lnTo>
                <a:lnTo>
                  <a:pt x="338747" y="1188554"/>
                </a:lnTo>
                <a:close/>
              </a:path>
              <a:path w="3484879" h="1200150">
                <a:moveTo>
                  <a:pt x="338747" y="1180934"/>
                </a:moveTo>
                <a:lnTo>
                  <a:pt x="262547" y="1180934"/>
                </a:lnTo>
                <a:lnTo>
                  <a:pt x="262547" y="1184744"/>
                </a:lnTo>
                <a:lnTo>
                  <a:pt x="338747" y="1184744"/>
                </a:lnTo>
                <a:lnTo>
                  <a:pt x="338747" y="1180934"/>
                </a:lnTo>
                <a:close/>
              </a:path>
              <a:path w="3484879" h="1200150">
                <a:moveTo>
                  <a:pt x="347129" y="883310"/>
                </a:moveTo>
                <a:lnTo>
                  <a:pt x="316395" y="813587"/>
                </a:lnTo>
                <a:lnTo>
                  <a:pt x="305943" y="818197"/>
                </a:lnTo>
                <a:lnTo>
                  <a:pt x="336677" y="887920"/>
                </a:lnTo>
                <a:lnTo>
                  <a:pt x="347129" y="883310"/>
                </a:lnTo>
                <a:close/>
              </a:path>
              <a:path w="3484879" h="1200150">
                <a:moveTo>
                  <a:pt x="386969" y="1011478"/>
                </a:moveTo>
                <a:lnTo>
                  <a:pt x="356235" y="941755"/>
                </a:lnTo>
                <a:lnTo>
                  <a:pt x="352755" y="943292"/>
                </a:lnTo>
                <a:lnTo>
                  <a:pt x="383476" y="1013015"/>
                </a:lnTo>
                <a:lnTo>
                  <a:pt x="386969" y="1011478"/>
                </a:lnTo>
                <a:close/>
              </a:path>
              <a:path w="3484879" h="1200150">
                <a:moveTo>
                  <a:pt x="400913" y="1005332"/>
                </a:moveTo>
                <a:lnTo>
                  <a:pt x="370179" y="935609"/>
                </a:lnTo>
                <a:lnTo>
                  <a:pt x="359727" y="940219"/>
                </a:lnTo>
                <a:lnTo>
                  <a:pt x="390448" y="1009942"/>
                </a:lnTo>
                <a:lnTo>
                  <a:pt x="400913" y="1005332"/>
                </a:lnTo>
                <a:close/>
              </a:path>
              <a:path w="3484879" h="1200150">
                <a:moveTo>
                  <a:pt x="440753" y="1133513"/>
                </a:moveTo>
                <a:lnTo>
                  <a:pt x="410019" y="1063777"/>
                </a:lnTo>
                <a:lnTo>
                  <a:pt x="406527" y="1065314"/>
                </a:lnTo>
                <a:lnTo>
                  <a:pt x="437261" y="1135049"/>
                </a:lnTo>
                <a:lnTo>
                  <a:pt x="440753" y="1133513"/>
                </a:lnTo>
                <a:close/>
              </a:path>
              <a:path w="3484879" h="1200150">
                <a:moveTo>
                  <a:pt x="454698" y="1127366"/>
                </a:moveTo>
                <a:lnTo>
                  <a:pt x="423964" y="1057630"/>
                </a:lnTo>
                <a:lnTo>
                  <a:pt x="413499" y="1062240"/>
                </a:lnTo>
                <a:lnTo>
                  <a:pt x="444233" y="1131976"/>
                </a:lnTo>
                <a:lnTo>
                  <a:pt x="454698" y="1127366"/>
                </a:lnTo>
                <a:close/>
              </a:path>
              <a:path w="3484879" h="1200150">
                <a:moveTo>
                  <a:pt x="480809" y="1186611"/>
                </a:moveTo>
                <a:lnTo>
                  <a:pt x="479983" y="1184744"/>
                </a:lnTo>
                <a:lnTo>
                  <a:pt x="477748" y="1179652"/>
                </a:lnTo>
                <a:lnTo>
                  <a:pt x="472097" y="1182154"/>
                </a:lnTo>
                <a:lnTo>
                  <a:pt x="472097" y="1180934"/>
                </a:lnTo>
                <a:lnTo>
                  <a:pt x="395897" y="1180934"/>
                </a:lnTo>
                <a:lnTo>
                  <a:pt x="395897" y="1184744"/>
                </a:lnTo>
                <a:lnTo>
                  <a:pt x="467487" y="1184744"/>
                </a:lnTo>
                <a:lnTo>
                  <a:pt x="469176" y="1188554"/>
                </a:lnTo>
                <a:lnTo>
                  <a:pt x="465010" y="1188554"/>
                </a:lnTo>
                <a:lnTo>
                  <a:pt x="463804" y="1185799"/>
                </a:lnTo>
                <a:lnTo>
                  <a:pt x="460311" y="1187335"/>
                </a:lnTo>
                <a:lnTo>
                  <a:pt x="460844" y="1188554"/>
                </a:lnTo>
                <a:lnTo>
                  <a:pt x="395897" y="1188554"/>
                </a:lnTo>
                <a:lnTo>
                  <a:pt x="395897" y="1199984"/>
                </a:lnTo>
                <a:lnTo>
                  <a:pt x="472097" y="1199984"/>
                </a:lnTo>
                <a:lnTo>
                  <a:pt x="472097" y="1194295"/>
                </a:lnTo>
                <a:lnTo>
                  <a:pt x="472097" y="1191221"/>
                </a:lnTo>
                <a:lnTo>
                  <a:pt x="472097" y="1190459"/>
                </a:lnTo>
                <a:lnTo>
                  <a:pt x="476415" y="1188554"/>
                </a:lnTo>
                <a:lnTo>
                  <a:pt x="480809" y="1186611"/>
                </a:lnTo>
                <a:close/>
              </a:path>
              <a:path w="3484879" h="1200150">
                <a:moveTo>
                  <a:pt x="1168692" y="1056233"/>
                </a:moveTo>
                <a:lnTo>
                  <a:pt x="1158240" y="1051623"/>
                </a:lnTo>
                <a:lnTo>
                  <a:pt x="1127506" y="1121346"/>
                </a:lnTo>
                <a:lnTo>
                  <a:pt x="1137958" y="1125956"/>
                </a:lnTo>
                <a:lnTo>
                  <a:pt x="1168692" y="1056233"/>
                </a:lnTo>
                <a:close/>
              </a:path>
              <a:path w="3484879" h="1200150">
                <a:moveTo>
                  <a:pt x="1169479" y="1188554"/>
                </a:moveTo>
                <a:lnTo>
                  <a:pt x="1110373" y="1188554"/>
                </a:lnTo>
                <a:lnTo>
                  <a:pt x="1114907" y="1178255"/>
                </a:lnTo>
                <a:lnTo>
                  <a:pt x="1104455" y="1173645"/>
                </a:lnTo>
                <a:lnTo>
                  <a:pt x="1097445" y="1189558"/>
                </a:lnTo>
                <a:lnTo>
                  <a:pt x="1097724" y="1192961"/>
                </a:lnTo>
                <a:lnTo>
                  <a:pt x="1101229" y="1198359"/>
                </a:lnTo>
                <a:lnTo>
                  <a:pt x="1104239" y="1199984"/>
                </a:lnTo>
                <a:lnTo>
                  <a:pt x="1169479" y="1199984"/>
                </a:lnTo>
                <a:lnTo>
                  <a:pt x="1169479" y="1188554"/>
                </a:lnTo>
                <a:close/>
              </a:path>
              <a:path w="3484879" h="1200150">
                <a:moveTo>
                  <a:pt x="1169479" y="1180934"/>
                </a:moveTo>
                <a:lnTo>
                  <a:pt x="1122057" y="1180934"/>
                </a:lnTo>
                <a:lnTo>
                  <a:pt x="1118400" y="1179791"/>
                </a:lnTo>
                <a:lnTo>
                  <a:pt x="1116215" y="1184744"/>
                </a:lnTo>
                <a:lnTo>
                  <a:pt x="1169479" y="1184744"/>
                </a:lnTo>
                <a:lnTo>
                  <a:pt x="1169479" y="1180934"/>
                </a:lnTo>
                <a:close/>
              </a:path>
              <a:path w="3484879" h="1200150">
                <a:moveTo>
                  <a:pt x="1175664" y="1059307"/>
                </a:moveTo>
                <a:lnTo>
                  <a:pt x="1172184" y="1057770"/>
                </a:lnTo>
                <a:lnTo>
                  <a:pt x="1141450" y="1127493"/>
                </a:lnTo>
                <a:lnTo>
                  <a:pt x="1144930" y="1129030"/>
                </a:lnTo>
                <a:lnTo>
                  <a:pt x="1175664" y="1059307"/>
                </a:lnTo>
                <a:close/>
              </a:path>
              <a:path w="3484879" h="1200150">
                <a:moveTo>
                  <a:pt x="1222476" y="934212"/>
                </a:moveTo>
                <a:lnTo>
                  <a:pt x="1212011" y="929601"/>
                </a:lnTo>
                <a:lnTo>
                  <a:pt x="1181290" y="999324"/>
                </a:lnTo>
                <a:lnTo>
                  <a:pt x="1191742" y="1003935"/>
                </a:lnTo>
                <a:lnTo>
                  <a:pt x="1222476" y="934212"/>
                </a:lnTo>
                <a:close/>
              </a:path>
              <a:path w="3484879" h="1200150">
                <a:moveTo>
                  <a:pt x="1229448" y="937285"/>
                </a:moveTo>
                <a:lnTo>
                  <a:pt x="1225956" y="935748"/>
                </a:lnTo>
                <a:lnTo>
                  <a:pt x="1195235" y="1005471"/>
                </a:lnTo>
                <a:lnTo>
                  <a:pt x="1198714" y="1007008"/>
                </a:lnTo>
                <a:lnTo>
                  <a:pt x="1229448" y="937285"/>
                </a:lnTo>
                <a:close/>
              </a:path>
              <a:path w="3484879" h="1200150">
                <a:moveTo>
                  <a:pt x="1276261" y="812190"/>
                </a:moveTo>
                <a:lnTo>
                  <a:pt x="1265796" y="807580"/>
                </a:lnTo>
                <a:lnTo>
                  <a:pt x="1235062" y="877303"/>
                </a:lnTo>
                <a:lnTo>
                  <a:pt x="1245527" y="881913"/>
                </a:lnTo>
                <a:lnTo>
                  <a:pt x="1276261" y="812190"/>
                </a:lnTo>
                <a:close/>
              </a:path>
              <a:path w="3484879" h="1200150">
                <a:moveTo>
                  <a:pt x="1283233" y="815263"/>
                </a:moveTo>
                <a:lnTo>
                  <a:pt x="1279740" y="813727"/>
                </a:lnTo>
                <a:lnTo>
                  <a:pt x="1249006" y="883450"/>
                </a:lnTo>
                <a:lnTo>
                  <a:pt x="1252499" y="884986"/>
                </a:lnTo>
                <a:lnTo>
                  <a:pt x="1283233" y="815263"/>
                </a:lnTo>
                <a:close/>
              </a:path>
              <a:path w="3484879" h="1200150">
                <a:moveTo>
                  <a:pt x="1302842" y="1188554"/>
                </a:moveTo>
                <a:lnTo>
                  <a:pt x="1226629" y="1188554"/>
                </a:lnTo>
                <a:lnTo>
                  <a:pt x="1226629" y="1199984"/>
                </a:lnTo>
                <a:lnTo>
                  <a:pt x="1302842" y="1199984"/>
                </a:lnTo>
                <a:lnTo>
                  <a:pt x="1302842" y="1188554"/>
                </a:lnTo>
                <a:close/>
              </a:path>
              <a:path w="3484879" h="1200150">
                <a:moveTo>
                  <a:pt x="1302842" y="1180934"/>
                </a:moveTo>
                <a:lnTo>
                  <a:pt x="1226629" y="1180934"/>
                </a:lnTo>
                <a:lnTo>
                  <a:pt x="1226629" y="1184744"/>
                </a:lnTo>
                <a:lnTo>
                  <a:pt x="1302842" y="1184744"/>
                </a:lnTo>
                <a:lnTo>
                  <a:pt x="1302842" y="1180934"/>
                </a:lnTo>
                <a:close/>
              </a:path>
              <a:path w="3484879" h="1200150">
                <a:moveTo>
                  <a:pt x="1330032" y="690156"/>
                </a:moveTo>
                <a:lnTo>
                  <a:pt x="1319580" y="685546"/>
                </a:lnTo>
                <a:lnTo>
                  <a:pt x="1288846" y="755281"/>
                </a:lnTo>
                <a:lnTo>
                  <a:pt x="1299311" y="759891"/>
                </a:lnTo>
                <a:lnTo>
                  <a:pt x="1330032" y="690156"/>
                </a:lnTo>
                <a:close/>
              </a:path>
              <a:path w="3484879" h="1200150">
                <a:moveTo>
                  <a:pt x="1337017" y="693229"/>
                </a:moveTo>
                <a:lnTo>
                  <a:pt x="1333525" y="691692"/>
                </a:lnTo>
                <a:lnTo>
                  <a:pt x="1302791" y="761428"/>
                </a:lnTo>
                <a:lnTo>
                  <a:pt x="1306283" y="762965"/>
                </a:lnTo>
                <a:lnTo>
                  <a:pt x="1337017" y="693229"/>
                </a:lnTo>
                <a:close/>
              </a:path>
              <a:path w="3484879" h="1200150">
                <a:moveTo>
                  <a:pt x="1376845" y="767435"/>
                </a:moveTo>
                <a:lnTo>
                  <a:pt x="1346111" y="697712"/>
                </a:lnTo>
                <a:lnTo>
                  <a:pt x="1342631" y="699249"/>
                </a:lnTo>
                <a:lnTo>
                  <a:pt x="1373365" y="768972"/>
                </a:lnTo>
                <a:lnTo>
                  <a:pt x="1376845" y="767435"/>
                </a:lnTo>
                <a:close/>
              </a:path>
              <a:path w="3484879" h="1200150">
                <a:moveTo>
                  <a:pt x="1390789" y="761288"/>
                </a:moveTo>
                <a:lnTo>
                  <a:pt x="1360055" y="691565"/>
                </a:lnTo>
                <a:lnTo>
                  <a:pt x="1349603" y="696175"/>
                </a:lnTo>
                <a:lnTo>
                  <a:pt x="1380337" y="765898"/>
                </a:lnTo>
                <a:lnTo>
                  <a:pt x="1390789" y="761288"/>
                </a:lnTo>
                <a:close/>
              </a:path>
              <a:path w="3484879" h="1200150">
                <a:moveTo>
                  <a:pt x="1430629" y="889457"/>
                </a:moveTo>
                <a:lnTo>
                  <a:pt x="1399895" y="819734"/>
                </a:lnTo>
                <a:lnTo>
                  <a:pt x="1396415" y="821270"/>
                </a:lnTo>
                <a:lnTo>
                  <a:pt x="1427137" y="890993"/>
                </a:lnTo>
                <a:lnTo>
                  <a:pt x="1430629" y="889457"/>
                </a:lnTo>
                <a:close/>
              </a:path>
              <a:path w="3484879" h="1200150">
                <a:moveTo>
                  <a:pt x="1436192" y="1188554"/>
                </a:moveTo>
                <a:lnTo>
                  <a:pt x="1359992" y="1188554"/>
                </a:lnTo>
                <a:lnTo>
                  <a:pt x="1359992" y="1199984"/>
                </a:lnTo>
                <a:lnTo>
                  <a:pt x="1436192" y="1199984"/>
                </a:lnTo>
                <a:lnTo>
                  <a:pt x="1436192" y="1188554"/>
                </a:lnTo>
                <a:close/>
              </a:path>
              <a:path w="3484879" h="1200150">
                <a:moveTo>
                  <a:pt x="1436192" y="1180934"/>
                </a:moveTo>
                <a:lnTo>
                  <a:pt x="1359992" y="1180934"/>
                </a:lnTo>
                <a:lnTo>
                  <a:pt x="1359992" y="1184744"/>
                </a:lnTo>
                <a:lnTo>
                  <a:pt x="1436192" y="1184744"/>
                </a:lnTo>
                <a:lnTo>
                  <a:pt x="1436192" y="1180934"/>
                </a:lnTo>
                <a:close/>
              </a:path>
              <a:path w="3484879" h="1200150">
                <a:moveTo>
                  <a:pt x="1444574" y="883310"/>
                </a:moveTo>
                <a:lnTo>
                  <a:pt x="1413840" y="813587"/>
                </a:lnTo>
                <a:lnTo>
                  <a:pt x="1403388" y="818197"/>
                </a:lnTo>
                <a:lnTo>
                  <a:pt x="1434109" y="887920"/>
                </a:lnTo>
                <a:lnTo>
                  <a:pt x="1444574" y="883310"/>
                </a:lnTo>
                <a:close/>
              </a:path>
              <a:path w="3484879" h="1200150">
                <a:moveTo>
                  <a:pt x="1484414" y="1011478"/>
                </a:moveTo>
                <a:lnTo>
                  <a:pt x="1453680" y="941755"/>
                </a:lnTo>
                <a:lnTo>
                  <a:pt x="1450187" y="943292"/>
                </a:lnTo>
                <a:lnTo>
                  <a:pt x="1480921" y="1013015"/>
                </a:lnTo>
                <a:lnTo>
                  <a:pt x="1484414" y="1011478"/>
                </a:lnTo>
                <a:close/>
              </a:path>
              <a:path w="3484879" h="1200150">
                <a:moveTo>
                  <a:pt x="1498358" y="1005332"/>
                </a:moveTo>
                <a:lnTo>
                  <a:pt x="1467624" y="935609"/>
                </a:lnTo>
                <a:lnTo>
                  <a:pt x="1457159" y="940219"/>
                </a:lnTo>
                <a:lnTo>
                  <a:pt x="1487893" y="1009942"/>
                </a:lnTo>
                <a:lnTo>
                  <a:pt x="1498358" y="1005332"/>
                </a:lnTo>
                <a:close/>
              </a:path>
              <a:path w="3484879" h="1200150">
                <a:moveTo>
                  <a:pt x="1538185" y="1133513"/>
                </a:moveTo>
                <a:lnTo>
                  <a:pt x="1507464" y="1063777"/>
                </a:lnTo>
                <a:lnTo>
                  <a:pt x="1503972" y="1065314"/>
                </a:lnTo>
                <a:lnTo>
                  <a:pt x="1534706" y="1135049"/>
                </a:lnTo>
                <a:lnTo>
                  <a:pt x="1538185" y="1133513"/>
                </a:lnTo>
                <a:close/>
              </a:path>
              <a:path w="3484879" h="1200150">
                <a:moveTo>
                  <a:pt x="1552143" y="1127366"/>
                </a:moveTo>
                <a:lnTo>
                  <a:pt x="1521409" y="1057630"/>
                </a:lnTo>
                <a:lnTo>
                  <a:pt x="1510944" y="1062240"/>
                </a:lnTo>
                <a:lnTo>
                  <a:pt x="1541678" y="1131976"/>
                </a:lnTo>
                <a:lnTo>
                  <a:pt x="1552143" y="1127366"/>
                </a:lnTo>
                <a:close/>
              </a:path>
              <a:path w="3484879" h="1200150">
                <a:moveTo>
                  <a:pt x="1578254" y="1186611"/>
                </a:moveTo>
                <a:lnTo>
                  <a:pt x="1577428" y="1184744"/>
                </a:lnTo>
                <a:lnTo>
                  <a:pt x="1575181" y="1179652"/>
                </a:lnTo>
                <a:lnTo>
                  <a:pt x="1569542" y="1182154"/>
                </a:lnTo>
                <a:lnTo>
                  <a:pt x="1569542" y="1180934"/>
                </a:lnTo>
                <a:lnTo>
                  <a:pt x="1493342" y="1180934"/>
                </a:lnTo>
                <a:lnTo>
                  <a:pt x="1493342" y="1184744"/>
                </a:lnTo>
                <a:lnTo>
                  <a:pt x="1564932" y="1184744"/>
                </a:lnTo>
                <a:lnTo>
                  <a:pt x="1566608" y="1188554"/>
                </a:lnTo>
                <a:lnTo>
                  <a:pt x="1562455" y="1188554"/>
                </a:lnTo>
                <a:lnTo>
                  <a:pt x="1564309" y="1192758"/>
                </a:lnTo>
                <a:lnTo>
                  <a:pt x="1561236" y="1185799"/>
                </a:lnTo>
                <a:lnTo>
                  <a:pt x="1557756" y="1187335"/>
                </a:lnTo>
                <a:lnTo>
                  <a:pt x="1558290" y="1188554"/>
                </a:lnTo>
                <a:lnTo>
                  <a:pt x="1493342" y="1188554"/>
                </a:lnTo>
                <a:lnTo>
                  <a:pt x="1493342" y="1199984"/>
                </a:lnTo>
                <a:lnTo>
                  <a:pt x="1569542" y="1199984"/>
                </a:lnTo>
                <a:lnTo>
                  <a:pt x="1569542" y="1194295"/>
                </a:lnTo>
                <a:lnTo>
                  <a:pt x="1569542" y="1191221"/>
                </a:lnTo>
                <a:lnTo>
                  <a:pt x="1569542" y="1190459"/>
                </a:lnTo>
                <a:lnTo>
                  <a:pt x="1573860" y="1188554"/>
                </a:lnTo>
                <a:lnTo>
                  <a:pt x="1578254" y="1186611"/>
                </a:lnTo>
                <a:close/>
              </a:path>
              <a:path w="3484879" h="1200150">
                <a:moveTo>
                  <a:pt x="1977339" y="1056233"/>
                </a:moveTo>
                <a:lnTo>
                  <a:pt x="1966874" y="1051623"/>
                </a:lnTo>
                <a:lnTo>
                  <a:pt x="1936140" y="1121346"/>
                </a:lnTo>
                <a:lnTo>
                  <a:pt x="1946605" y="1125956"/>
                </a:lnTo>
                <a:lnTo>
                  <a:pt x="1977339" y="1056233"/>
                </a:lnTo>
                <a:close/>
              </a:path>
              <a:path w="3484879" h="1200150">
                <a:moveTo>
                  <a:pt x="1978126" y="1188554"/>
                </a:moveTo>
                <a:lnTo>
                  <a:pt x="1919020" y="1188554"/>
                </a:lnTo>
                <a:lnTo>
                  <a:pt x="1923554" y="1178255"/>
                </a:lnTo>
                <a:lnTo>
                  <a:pt x="1913089" y="1173645"/>
                </a:lnTo>
                <a:lnTo>
                  <a:pt x="1906079" y="1189558"/>
                </a:lnTo>
                <a:lnTo>
                  <a:pt x="1906358" y="1192961"/>
                </a:lnTo>
                <a:lnTo>
                  <a:pt x="1909876" y="1198359"/>
                </a:lnTo>
                <a:lnTo>
                  <a:pt x="1912874" y="1199984"/>
                </a:lnTo>
                <a:lnTo>
                  <a:pt x="1978126" y="1199984"/>
                </a:lnTo>
                <a:lnTo>
                  <a:pt x="1978126" y="1188554"/>
                </a:lnTo>
                <a:close/>
              </a:path>
              <a:path w="3484879" h="1200150">
                <a:moveTo>
                  <a:pt x="1978126" y="1180934"/>
                </a:moveTo>
                <a:lnTo>
                  <a:pt x="1930704" y="1180934"/>
                </a:lnTo>
                <a:lnTo>
                  <a:pt x="1927034" y="1179791"/>
                </a:lnTo>
                <a:lnTo>
                  <a:pt x="1924862" y="1184744"/>
                </a:lnTo>
                <a:lnTo>
                  <a:pt x="1978126" y="1184744"/>
                </a:lnTo>
                <a:lnTo>
                  <a:pt x="1978126" y="1180934"/>
                </a:lnTo>
                <a:close/>
              </a:path>
              <a:path w="3484879" h="1200150">
                <a:moveTo>
                  <a:pt x="1984311" y="1059307"/>
                </a:moveTo>
                <a:lnTo>
                  <a:pt x="1980819" y="1057770"/>
                </a:lnTo>
                <a:lnTo>
                  <a:pt x="1950085" y="1127493"/>
                </a:lnTo>
                <a:lnTo>
                  <a:pt x="1953577" y="1129030"/>
                </a:lnTo>
                <a:lnTo>
                  <a:pt x="1984311" y="1059307"/>
                </a:lnTo>
                <a:close/>
              </a:path>
              <a:path w="3484879" h="1200150">
                <a:moveTo>
                  <a:pt x="2031111" y="934212"/>
                </a:moveTo>
                <a:lnTo>
                  <a:pt x="2020658" y="929601"/>
                </a:lnTo>
                <a:lnTo>
                  <a:pt x="1989924" y="999324"/>
                </a:lnTo>
                <a:lnTo>
                  <a:pt x="2000389" y="1003935"/>
                </a:lnTo>
                <a:lnTo>
                  <a:pt x="2031111" y="934212"/>
                </a:lnTo>
                <a:close/>
              </a:path>
              <a:path w="3484879" h="1200150">
                <a:moveTo>
                  <a:pt x="2038083" y="937285"/>
                </a:moveTo>
                <a:lnTo>
                  <a:pt x="2034603" y="935748"/>
                </a:lnTo>
                <a:lnTo>
                  <a:pt x="2003869" y="1005471"/>
                </a:lnTo>
                <a:lnTo>
                  <a:pt x="2007362" y="1007008"/>
                </a:lnTo>
                <a:lnTo>
                  <a:pt x="2038083" y="937285"/>
                </a:lnTo>
                <a:close/>
              </a:path>
              <a:path w="3484879" h="1200150">
                <a:moveTo>
                  <a:pt x="2084895" y="812190"/>
                </a:moveTo>
                <a:lnTo>
                  <a:pt x="2074443" y="807580"/>
                </a:lnTo>
                <a:lnTo>
                  <a:pt x="2043709" y="877303"/>
                </a:lnTo>
                <a:lnTo>
                  <a:pt x="2054161" y="881913"/>
                </a:lnTo>
                <a:lnTo>
                  <a:pt x="2084895" y="812190"/>
                </a:lnTo>
                <a:close/>
              </a:path>
              <a:path w="3484879" h="1200150">
                <a:moveTo>
                  <a:pt x="2091867" y="815263"/>
                </a:moveTo>
                <a:lnTo>
                  <a:pt x="2088388" y="813727"/>
                </a:lnTo>
                <a:lnTo>
                  <a:pt x="2057654" y="883450"/>
                </a:lnTo>
                <a:lnTo>
                  <a:pt x="2061133" y="884986"/>
                </a:lnTo>
                <a:lnTo>
                  <a:pt x="2091867" y="815263"/>
                </a:lnTo>
                <a:close/>
              </a:path>
              <a:path w="3484879" h="1200150">
                <a:moveTo>
                  <a:pt x="2111476" y="1188554"/>
                </a:moveTo>
                <a:lnTo>
                  <a:pt x="2035276" y="1188554"/>
                </a:lnTo>
                <a:lnTo>
                  <a:pt x="2035276" y="1199984"/>
                </a:lnTo>
                <a:lnTo>
                  <a:pt x="2111476" y="1199984"/>
                </a:lnTo>
                <a:lnTo>
                  <a:pt x="2111476" y="1188554"/>
                </a:lnTo>
                <a:close/>
              </a:path>
              <a:path w="3484879" h="1200150">
                <a:moveTo>
                  <a:pt x="2111476" y="1180934"/>
                </a:moveTo>
                <a:lnTo>
                  <a:pt x="2035276" y="1180934"/>
                </a:lnTo>
                <a:lnTo>
                  <a:pt x="2035276" y="1184744"/>
                </a:lnTo>
                <a:lnTo>
                  <a:pt x="2111476" y="1184744"/>
                </a:lnTo>
                <a:lnTo>
                  <a:pt x="2111476" y="1180934"/>
                </a:lnTo>
                <a:close/>
              </a:path>
              <a:path w="3484879" h="1200150">
                <a:moveTo>
                  <a:pt x="2138680" y="690156"/>
                </a:moveTo>
                <a:lnTo>
                  <a:pt x="2128215" y="685546"/>
                </a:lnTo>
                <a:lnTo>
                  <a:pt x="2097493" y="755281"/>
                </a:lnTo>
                <a:lnTo>
                  <a:pt x="2107946" y="759891"/>
                </a:lnTo>
                <a:lnTo>
                  <a:pt x="2138680" y="690156"/>
                </a:lnTo>
                <a:close/>
              </a:path>
              <a:path w="3484879" h="1200150">
                <a:moveTo>
                  <a:pt x="2145652" y="693229"/>
                </a:moveTo>
                <a:lnTo>
                  <a:pt x="2142159" y="691692"/>
                </a:lnTo>
                <a:lnTo>
                  <a:pt x="2111438" y="761428"/>
                </a:lnTo>
                <a:lnTo>
                  <a:pt x="2114918" y="762965"/>
                </a:lnTo>
                <a:lnTo>
                  <a:pt x="2145652" y="693229"/>
                </a:lnTo>
                <a:close/>
              </a:path>
              <a:path w="3484879" h="1200150">
                <a:moveTo>
                  <a:pt x="2185492" y="767435"/>
                </a:moveTo>
                <a:lnTo>
                  <a:pt x="2154758" y="697712"/>
                </a:lnTo>
                <a:lnTo>
                  <a:pt x="2151265" y="699249"/>
                </a:lnTo>
                <a:lnTo>
                  <a:pt x="2181999" y="768972"/>
                </a:lnTo>
                <a:lnTo>
                  <a:pt x="2185492" y="767435"/>
                </a:lnTo>
                <a:close/>
              </a:path>
              <a:path w="3484879" h="1200150">
                <a:moveTo>
                  <a:pt x="2199436" y="761288"/>
                </a:moveTo>
                <a:lnTo>
                  <a:pt x="2168702" y="691565"/>
                </a:lnTo>
                <a:lnTo>
                  <a:pt x="2158238" y="696175"/>
                </a:lnTo>
                <a:lnTo>
                  <a:pt x="2188972" y="765898"/>
                </a:lnTo>
                <a:lnTo>
                  <a:pt x="2199436" y="761288"/>
                </a:lnTo>
                <a:close/>
              </a:path>
              <a:path w="3484879" h="1200150">
                <a:moveTo>
                  <a:pt x="2239264" y="889457"/>
                </a:moveTo>
                <a:lnTo>
                  <a:pt x="2208542" y="819734"/>
                </a:lnTo>
                <a:lnTo>
                  <a:pt x="2205050" y="821270"/>
                </a:lnTo>
                <a:lnTo>
                  <a:pt x="2235784" y="890993"/>
                </a:lnTo>
                <a:lnTo>
                  <a:pt x="2239264" y="889457"/>
                </a:lnTo>
                <a:close/>
              </a:path>
              <a:path w="3484879" h="1200150">
                <a:moveTo>
                  <a:pt x="2244826" y="1188554"/>
                </a:moveTo>
                <a:lnTo>
                  <a:pt x="2168626" y="1188554"/>
                </a:lnTo>
                <a:lnTo>
                  <a:pt x="2168626" y="1199984"/>
                </a:lnTo>
                <a:lnTo>
                  <a:pt x="2244826" y="1199984"/>
                </a:lnTo>
                <a:lnTo>
                  <a:pt x="2244826" y="1188554"/>
                </a:lnTo>
                <a:close/>
              </a:path>
              <a:path w="3484879" h="1200150">
                <a:moveTo>
                  <a:pt x="2244826" y="1180934"/>
                </a:moveTo>
                <a:lnTo>
                  <a:pt x="2168626" y="1180934"/>
                </a:lnTo>
                <a:lnTo>
                  <a:pt x="2168626" y="1184744"/>
                </a:lnTo>
                <a:lnTo>
                  <a:pt x="2244826" y="1184744"/>
                </a:lnTo>
                <a:lnTo>
                  <a:pt x="2244826" y="1180934"/>
                </a:lnTo>
                <a:close/>
              </a:path>
              <a:path w="3484879" h="1200150">
                <a:moveTo>
                  <a:pt x="2253221" y="883310"/>
                </a:moveTo>
                <a:lnTo>
                  <a:pt x="2222487" y="813587"/>
                </a:lnTo>
                <a:lnTo>
                  <a:pt x="2212022" y="818197"/>
                </a:lnTo>
                <a:lnTo>
                  <a:pt x="2242756" y="887920"/>
                </a:lnTo>
                <a:lnTo>
                  <a:pt x="2253221" y="883310"/>
                </a:lnTo>
                <a:close/>
              </a:path>
              <a:path w="3484879" h="1200150">
                <a:moveTo>
                  <a:pt x="2293048" y="1011478"/>
                </a:moveTo>
                <a:lnTo>
                  <a:pt x="2262314" y="941755"/>
                </a:lnTo>
                <a:lnTo>
                  <a:pt x="2258834" y="943292"/>
                </a:lnTo>
                <a:lnTo>
                  <a:pt x="2289568" y="1013015"/>
                </a:lnTo>
                <a:lnTo>
                  <a:pt x="2293048" y="1011478"/>
                </a:lnTo>
                <a:close/>
              </a:path>
              <a:path w="3484879" h="1200150">
                <a:moveTo>
                  <a:pt x="2306993" y="1005332"/>
                </a:moveTo>
                <a:lnTo>
                  <a:pt x="2276259" y="935609"/>
                </a:lnTo>
                <a:lnTo>
                  <a:pt x="2265807" y="940219"/>
                </a:lnTo>
                <a:lnTo>
                  <a:pt x="2296541" y="1009942"/>
                </a:lnTo>
                <a:lnTo>
                  <a:pt x="2306993" y="1005332"/>
                </a:lnTo>
                <a:close/>
              </a:path>
              <a:path w="3484879" h="1200150">
                <a:moveTo>
                  <a:pt x="2346833" y="1133513"/>
                </a:moveTo>
                <a:lnTo>
                  <a:pt x="2316099" y="1063777"/>
                </a:lnTo>
                <a:lnTo>
                  <a:pt x="2312619" y="1065314"/>
                </a:lnTo>
                <a:lnTo>
                  <a:pt x="2343340" y="1135049"/>
                </a:lnTo>
                <a:lnTo>
                  <a:pt x="2346833" y="1133513"/>
                </a:lnTo>
                <a:close/>
              </a:path>
              <a:path w="3484879" h="1200150">
                <a:moveTo>
                  <a:pt x="2360777" y="1127366"/>
                </a:moveTo>
                <a:lnTo>
                  <a:pt x="2330043" y="1057630"/>
                </a:lnTo>
                <a:lnTo>
                  <a:pt x="2319591" y="1062240"/>
                </a:lnTo>
                <a:lnTo>
                  <a:pt x="2350312" y="1131976"/>
                </a:lnTo>
                <a:lnTo>
                  <a:pt x="2360777" y="1127366"/>
                </a:lnTo>
                <a:close/>
              </a:path>
              <a:path w="3484879" h="1200150">
                <a:moveTo>
                  <a:pt x="2386888" y="1186611"/>
                </a:moveTo>
                <a:lnTo>
                  <a:pt x="2386063" y="1184744"/>
                </a:lnTo>
                <a:lnTo>
                  <a:pt x="2383828" y="1179652"/>
                </a:lnTo>
                <a:lnTo>
                  <a:pt x="2378176" y="1182141"/>
                </a:lnTo>
                <a:lnTo>
                  <a:pt x="2378176" y="1180934"/>
                </a:lnTo>
                <a:lnTo>
                  <a:pt x="2301976" y="1180934"/>
                </a:lnTo>
                <a:lnTo>
                  <a:pt x="2301976" y="1184744"/>
                </a:lnTo>
                <a:lnTo>
                  <a:pt x="2373566" y="1184744"/>
                </a:lnTo>
                <a:lnTo>
                  <a:pt x="2375255" y="1188554"/>
                </a:lnTo>
                <a:lnTo>
                  <a:pt x="2371090" y="1188554"/>
                </a:lnTo>
                <a:lnTo>
                  <a:pt x="2369883" y="1185799"/>
                </a:lnTo>
                <a:lnTo>
                  <a:pt x="2366391" y="1187335"/>
                </a:lnTo>
                <a:lnTo>
                  <a:pt x="2366924" y="1188554"/>
                </a:lnTo>
                <a:lnTo>
                  <a:pt x="2301976" y="1188554"/>
                </a:lnTo>
                <a:lnTo>
                  <a:pt x="2301976" y="1199984"/>
                </a:lnTo>
                <a:lnTo>
                  <a:pt x="2378176" y="1199984"/>
                </a:lnTo>
                <a:lnTo>
                  <a:pt x="2378176" y="1194295"/>
                </a:lnTo>
                <a:lnTo>
                  <a:pt x="2378176" y="1191221"/>
                </a:lnTo>
                <a:lnTo>
                  <a:pt x="2378176" y="1190459"/>
                </a:lnTo>
                <a:lnTo>
                  <a:pt x="2382494" y="1188554"/>
                </a:lnTo>
                <a:lnTo>
                  <a:pt x="2386888" y="1186611"/>
                </a:lnTo>
                <a:close/>
              </a:path>
              <a:path w="3484879" h="1200150">
                <a:moveTo>
                  <a:pt x="2555240" y="12204"/>
                </a:moveTo>
                <a:lnTo>
                  <a:pt x="2554338" y="6248"/>
                </a:lnTo>
                <a:lnTo>
                  <a:pt x="2545867" y="0"/>
                </a:lnTo>
                <a:lnTo>
                  <a:pt x="2539898" y="914"/>
                </a:lnTo>
                <a:lnTo>
                  <a:pt x="2301138" y="324904"/>
                </a:lnTo>
                <a:lnTo>
                  <a:pt x="2294077" y="334556"/>
                </a:lnTo>
                <a:lnTo>
                  <a:pt x="2289886" y="340169"/>
                </a:lnTo>
                <a:lnTo>
                  <a:pt x="2294013" y="334556"/>
                </a:lnTo>
                <a:lnTo>
                  <a:pt x="2295118" y="324904"/>
                </a:lnTo>
                <a:lnTo>
                  <a:pt x="2300313" y="276555"/>
                </a:lnTo>
                <a:lnTo>
                  <a:pt x="2296528" y="271856"/>
                </a:lnTo>
                <a:lnTo>
                  <a:pt x="2286063" y="270738"/>
                </a:lnTo>
                <a:lnTo>
                  <a:pt x="2281364" y="274523"/>
                </a:lnTo>
                <a:lnTo>
                  <a:pt x="2271661" y="364896"/>
                </a:lnTo>
                <a:lnTo>
                  <a:pt x="2270061" y="367068"/>
                </a:lnTo>
                <a:lnTo>
                  <a:pt x="2270861" y="372325"/>
                </a:lnTo>
                <a:lnTo>
                  <a:pt x="2269642" y="383692"/>
                </a:lnTo>
                <a:lnTo>
                  <a:pt x="2279891" y="379272"/>
                </a:lnTo>
                <a:lnTo>
                  <a:pt x="2279434" y="379272"/>
                </a:lnTo>
                <a:lnTo>
                  <a:pt x="2280132" y="379171"/>
                </a:lnTo>
                <a:lnTo>
                  <a:pt x="2285403" y="378358"/>
                </a:lnTo>
                <a:lnTo>
                  <a:pt x="2286990" y="376199"/>
                </a:lnTo>
                <a:lnTo>
                  <a:pt x="2370442" y="340169"/>
                </a:lnTo>
                <a:lnTo>
                  <a:pt x="2372677" y="334556"/>
                </a:lnTo>
                <a:lnTo>
                  <a:pt x="2368499" y="324904"/>
                </a:lnTo>
                <a:lnTo>
                  <a:pt x="2362898" y="322681"/>
                </a:lnTo>
                <a:lnTo>
                  <a:pt x="2309418" y="345770"/>
                </a:lnTo>
                <a:lnTo>
                  <a:pt x="2555240" y="12204"/>
                </a:lnTo>
                <a:close/>
              </a:path>
              <a:path w="3484879" h="1200150">
                <a:moveTo>
                  <a:pt x="3074771" y="1056233"/>
                </a:moveTo>
                <a:lnTo>
                  <a:pt x="3064319" y="1051623"/>
                </a:lnTo>
                <a:lnTo>
                  <a:pt x="3033585" y="1121346"/>
                </a:lnTo>
                <a:lnTo>
                  <a:pt x="3044050" y="1125956"/>
                </a:lnTo>
                <a:lnTo>
                  <a:pt x="3074771" y="1056233"/>
                </a:lnTo>
                <a:close/>
              </a:path>
              <a:path w="3484879" h="1200150">
                <a:moveTo>
                  <a:pt x="3075571" y="1188554"/>
                </a:moveTo>
                <a:lnTo>
                  <a:pt x="3016466" y="1188554"/>
                </a:lnTo>
                <a:lnTo>
                  <a:pt x="3020999" y="1178255"/>
                </a:lnTo>
                <a:lnTo>
                  <a:pt x="3010535" y="1173645"/>
                </a:lnTo>
                <a:lnTo>
                  <a:pt x="3003524" y="1189558"/>
                </a:lnTo>
                <a:lnTo>
                  <a:pt x="3003804" y="1192961"/>
                </a:lnTo>
                <a:lnTo>
                  <a:pt x="3007322" y="1198359"/>
                </a:lnTo>
                <a:lnTo>
                  <a:pt x="3010319" y="1199984"/>
                </a:lnTo>
                <a:lnTo>
                  <a:pt x="3075571" y="1199984"/>
                </a:lnTo>
                <a:lnTo>
                  <a:pt x="3075571" y="1188554"/>
                </a:lnTo>
                <a:close/>
              </a:path>
              <a:path w="3484879" h="1200150">
                <a:moveTo>
                  <a:pt x="3075571" y="1180934"/>
                </a:moveTo>
                <a:lnTo>
                  <a:pt x="3028150" y="1180934"/>
                </a:lnTo>
                <a:lnTo>
                  <a:pt x="3024479" y="1179791"/>
                </a:lnTo>
                <a:lnTo>
                  <a:pt x="3022308" y="1184744"/>
                </a:lnTo>
                <a:lnTo>
                  <a:pt x="3075571" y="1184744"/>
                </a:lnTo>
                <a:lnTo>
                  <a:pt x="3075571" y="1180934"/>
                </a:lnTo>
                <a:close/>
              </a:path>
              <a:path w="3484879" h="1200150">
                <a:moveTo>
                  <a:pt x="3081744" y="1059307"/>
                </a:moveTo>
                <a:lnTo>
                  <a:pt x="3078264" y="1057770"/>
                </a:lnTo>
                <a:lnTo>
                  <a:pt x="3047530" y="1127493"/>
                </a:lnTo>
                <a:lnTo>
                  <a:pt x="3051022" y="1129030"/>
                </a:lnTo>
                <a:lnTo>
                  <a:pt x="3081744" y="1059307"/>
                </a:lnTo>
                <a:close/>
              </a:path>
              <a:path w="3484879" h="1200150">
                <a:moveTo>
                  <a:pt x="3122079" y="383692"/>
                </a:moveTo>
                <a:lnTo>
                  <a:pt x="3121368" y="380199"/>
                </a:lnTo>
                <a:lnTo>
                  <a:pt x="3119805" y="372478"/>
                </a:lnTo>
                <a:lnTo>
                  <a:pt x="3120110" y="367169"/>
                </a:lnTo>
                <a:lnTo>
                  <a:pt x="3118320" y="365163"/>
                </a:lnTo>
                <a:lnTo>
                  <a:pt x="3100235" y="276085"/>
                </a:lnTo>
                <a:lnTo>
                  <a:pt x="3095218" y="272745"/>
                </a:lnTo>
                <a:lnTo>
                  <a:pt x="3084906" y="274840"/>
                </a:lnTo>
                <a:lnTo>
                  <a:pt x="3081566" y="279869"/>
                </a:lnTo>
                <a:lnTo>
                  <a:pt x="3093161" y="336956"/>
                </a:lnTo>
                <a:lnTo>
                  <a:pt x="2793111" y="533"/>
                </a:lnTo>
                <a:lnTo>
                  <a:pt x="2787091" y="190"/>
                </a:lnTo>
                <a:lnTo>
                  <a:pt x="2779242" y="7188"/>
                </a:lnTo>
                <a:lnTo>
                  <a:pt x="2778899" y="13208"/>
                </a:lnTo>
                <a:lnTo>
                  <a:pt x="3078937" y="349631"/>
                </a:lnTo>
                <a:lnTo>
                  <a:pt x="3023552" y="331622"/>
                </a:lnTo>
                <a:lnTo>
                  <a:pt x="3018180" y="334352"/>
                </a:lnTo>
                <a:lnTo>
                  <a:pt x="3014916" y="344360"/>
                </a:lnTo>
                <a:lnTo>
                  <a:pt x="3017659" y="349732"/>
                </a:lnTo>
                <a:lnTo>
                  <a:pt x="3104108" y="377850"/>
                </a:lnTo>
                <a:lnTo>
                  <a:pt x="3105886" y="379844"/>
                </a:lnTo>
                <a:lnTo>
                  <a:pt x="3111182" y="380161"/>
                </a:lnTo>
                <a:lnTo>
                  <a:pt x="3111906" y="380199"/>
                </a:lnTo>
                <a:lnTo>
                  <a:pt x="3111335" y="380199"/>
                </a:lnTo>
                <a:lnTo>
                  <a:pt x="3122079" y="383692"/>
                </a:lnTo>
                <a:close/>
              </a:path>
              <a:path w="3484879" h="1200150">
                <a:moveTo>
                  <a:pt x="3128556" y="934212"/>
                </a:moveTo>
                <a:lnTo>
                  <a:pt x="3118104" y="929601"/>
                </a:lnTo>
                <a:lnTo>
                  <a:pt x="3087370" y="999324"/>
                </a:lnTo>
                <a:lnTo>
                  <a:pt x="3097822" y="1003935"/>
                </a:lnTo>
                <a:lnTo>
                  <a:pt x="3128556" y="934212"/>
                </a:lnTo>
                <a:close/>
              </a:path>
              <a:path w="3484879" h="1200150">
                <a:moveTo>
                  <a:pt x="3135528" y="937285"/>
                </a:moveTo>
                <a:lnTo>
                  <a:pt x="3132048" y="935748"/>
                </a:lnTo>
                <a:lnTo>
                  <a:pt x="3101314" y="1005471"/>
                </a:lnTo>
                <a:lnTo>
                  <a:pt x="3104794" y="1007008"/>
                </a:lnTo>
                <a:lnTo>
                  <a:pt x="3135528" y="937285"/>
                </a:lnTo>
                <a:close/>
              </a:path>
              <a:path w="3484879" h="1200150">
                <a:moveTo>
                  <a:pt x="3182340" y="812190"/>
                </a:moveTo>
                <a:lnTo>
                  <a:pt x="3171875" y="807580"/>
                </a:lnTo>
                <a:lnTo>
                  <a:pt x="3141154" y="877303"/>
                </a:lnTo>
                <a:lnTo>
                  <a:pt x="3151606" y="881913"/>
                </a:lnTo>
                <a:lnTo>
                  <a:pt x="3182340" y="812190"/>
                </a:lnTo>
                <a:close/>
              </a:path>
              <a:path w="3484879" h="1200150">
                <a:moveTo>
                  <a:pt x="3189313" y="815263"/>
                </a:moveTo>
                <a:lnTo>
                  <a:pt x="3185820" y="813727"/>
                </a:lnTo>
                <a:lnTo>
                  <a:pt x="3155099" y="883450"/>
                </a:lnTo>
                <a:lnTo>
                  <a:pt x="3158579" y="884986"/>
                </a:lnTo>
                <a:lnTo>
                  <a:pt x="3189313" y="815263"/>
                </a:lnTo>
                <a:close/>
              </a:path>
              <a:path w="3484879" h="1200150">
                <a:moveTo>
                  <a:pt x="3208921" y="1188554"/>
                </a:moveTo>
                <a:lnTo>
                  <a:pt x="3132721" y="1188554"/>
                </a:lnTo>
                <a:lnTo>
                  <a:pt x="3132721" y="1199984"/>
                </a:lnTo>
                <a:lnTo>
                  <a:pt x="3208921" y="1199984"/>
                </a:lnTo>
                <a:lnTo>
                  <a:pt x="3208921" y="1188554"/>
                </a:lnTo>
                <a:close/>
              </a:path>
              <a:path w="3484879" h="1200150">
                <a:moveTo>
                  <a:pt x="3208921" y="1180934"/>
                </a:moveTo>
                <a:lnTo>
                  <a:pt x="3132721" y="1180934"/>
                </a:lnTo>
                <a:lnTo>
                  <a:pt x="3132721" y="1184744"/>
                </a:lnTo>
                <a:lnTo>
                  <a:pt x="3208921" y="1184744"/>
                </a:lnTo>
                <a:lnTo>
                  <a:pt x="3208921" y="1180934"/>
                </a:lnTo>
                <a:close/>
              </a:path>
              <a:path w="3484879" h="1200150">
                <a:moveTo>
                  <a:pt x="3236125" y="690156"/>
                </a:moveTo>
                <a:lnTo>
                  <a:pt x="3225660" y="685546"/>
                </a:lnTo>
                <a:lnTo>
                  <a:pt x="3194926" y="755281"/>
                </a:lnTo>
                <a:lnTo>
                  <a:pt x="3205391" y="759891"/>
                </a:lnTo>
                <a:lnTo>
                  <a:pt x="3236125" y="690156"/>
                </a:lnTo>
                <a:close/>
              </a:path>
              <a:path w="3484879" h="1200150">
                <a:moveTo>
                  <a:pt x="3243097" y="693229"/>
                </a:moveTo>
                <a:lnTo>
                  <a:pt x="3239605" y="691692"/>
                </a:lnTo>
                <a:lnTo>
                  <a:pt x="3208871" y="761428"/>
                </a:lnTo>
                <a:lnTo>
                  <a:pt x="3212363" y="762965"/>
                </a:lnTo>
                <a:lnTo>
                  <a:pt x="3243097" y="693229"/>
                </a:lnTo>
                <a:close/>
              </a:path>
              <a:path w="3484879" h="1200150">
                <a:moveTo>
                  <a:pt x="3282924" y="767435"/>
                </a:moveTo>
                <a:lnTo>
                  <a:pt x="3252203" y="697712"/>
                </a:lnTo>
                <a:lnTo>
                  <a:pt x="3248710" y="699249"/>
                </a:lnTo>
                <a:lnTo>
                  <a:pt x="3279444" y="768972"/>
                </a:lnTo>
                <a:lnTo>
                  <a:pt x="3282924" y="767435"/>
                </a:lnTo>
                <a:close/>
              </a:path>
              <a:path w="3484879" h="1200150">
                <a:moveTo>
                  <a:pt x="3296882" y="761288"/>
                </a:moveTo>
                <a:lnTo>
                  <a:pt x="3266148" y="691565"/>
                </a:lnTo>
                <a:lnTo>
                  <a:pt x="3255683" y="696175"/>
                </a:lnTo>
                <a:lnTo>
                  <a:pt x="3286417" y="765898"/>
                </a:lnTo>
                <a:lnTo>
                  <a:pt x="3296882" y="761288"/>
                </a:lnTo>
                <a:close/>
              </a:path>
              <a:path w="3484879" h="1200150">
                <a:moveTo>
                  <a:pt x="3336709" y="889457"/>
                </a:moveTo>
                <a:lnTo>
                  <a:pt x="3305975" y="819734"/>
                </a:lnTo>
                <a:lnTo>
                  <a:pt x="3302495" y="821270"/>
                </a:lnTo>
                <a:lnTo>
                  <a:pt x="3333229" y="890993"/>
                </a:lnTo>
                <a:lnTo>
                  <a:pt x="3336709" y="889457"/>
                </a:lnTo>
                <a:close/>
              </a:path>
              <a:path w="3484879" h="1200150">
                <a:moveTo>
                  <a:pt x="3342271" y="1188554"/>
                </a:moveTo>
                <a:lnTo>
                  <a:pt x="3266071" y="1188554"/>
                </a:lnTo>
                <a:lnTo>
                  <a:pt x="3266071" y="1199984"/>
                </a:lnTo>
                <a:lnTo>
                  <a:pt x="3342271" y="1199984"/>
                </a:lnTo>
                <a:lnTo>
                  <a:pt x="3342271" y="1188554"/>
                </a:lnTo>
                <a:close/>
              </a:path>
              <a:path w="3484879" h="1200150">
                <a:moveTo>
                  <a:pt x="3342271" y="1180934"/>
                </a:moveTo>
                <a:lnTo>
                  <a:pt x="3266071" y="1180934"/>
                </a:lnTo>
                <a:lnTo>
                  <a:pt x="3266071" y="1184744"/>
                </a:lnTo>
                <a:lnTo>
                  <a:pt x="3342271" y="1184744"/>
                </a:lnTo>
                <a:lnTo>
                  <a:pt x="3342271" y="1180934"/>
                </a:lnTo>
                <a:close/>
              </a:path>
              <a:path w="3484879" h="1200150">
                <a:moveTo>
                  <a:pt x="3350653" y="883310"/>
                </a:moveTo>
                <a:lnTo>
                  <a:pt x="3319919" y="813587"/>
                </a:lnTo>
                <a:lnTo>
                  <a:pt x="3309467" y="818197"/>
                </a:lnTo>
                <a:lnTo>
                  <a:pt x="3340201" y="887920"/>
                </a:lnTo>
                <a:lnTo>
                  <a:pt x="3350653" y="883310"/>
                </a:lnTo>
                <a:close/>
              </a:path>
              <a:path w="3484879" h="1200150">
                <a:moveTo>
                  <a:pt x="3390493" y="1011478"/>
                </a:moveTo>
                <a:lnTo>
                  <a:pt x="3359759" y="941755"/>
                </a:lnTo>
                <a:lnTo>
                  <a:pt x="3356279" y="943292"/>
                </a:lnTo>
                <a:lnTo>
                  <a:pt x="3387001" y="1013015"/>
                </a:lnTo>
                <a:lnTo>
                  <a:pt x="3390493" y="1011478"/>
                </a:lnTo>
                <a:close/>
              </a:path>
              <a:path w="3484879" h="1200150">
                <a:moveTo>
                  <a:pt x="3404438" y="1005332"/>
                </a:moveTo>
                <a:lnTo>
                  <a:pt x="3373704" y="935609"/>
                </a:lnTo>
                <a:lnTo>
                  <a:pt x="3363252" y="940219"/>
                </a:lnTo>
                <a:lnTo>
                  <a:pt x="3393986" y="1009942"/>
                </a:lnTo>
                <a:lnTo>
                  <a:pt x="3404438" y="1005332"/>
                </a:lnTo>
                <a:close/>
              </a:path>
              <a:path w="3484879" h="1200150">
                <a:moveTo>
                  <a:pt x="3444278" y="1133513"/>
                </a:moveTo>
                <a:lnTo>
                  <a:pt x="3413544" y="1063777"/>
                </a:lnTo>
                <a:lnTo>
                  <a:pt x="3410051" y="1065314"/>
                </a:lnTo>
                <a:lnTo>
                  <a:pt x="3440785" y="1135049"/>
                </a:lnTo>
                <a:lnTo>
                  <a:pt x="3444278" y="1133513"/>
                </a:lnTo>
                <a:close/>
              </a:path>
              <a:path w="3484879" h="1200150">
                <a:moveTo>
                  <a:pt x="3458222" y="1127366"/>
                </a:moveTo>
                <a:lnTo>
                  <a:pt x="3427488" y="1057630"/>
                </a:lnTo>
                <a:lnTo>
                  <a:pt x="3417024" y="1062240"/>
                </a:lnTo>
                <a:lnTo>
                  <a:pt x="3447758" y="1131976"/>
                </a:lnTo>
                <a:lnTo>
                  <a:pt x="3458222" y="1127366"/>
                </a:lnTo>
                <a:close/>
              </a:path>
              <a:path w="3484879" h="1200150">
                <a:moveTo>
                  <a:pt x="3484334" y="1186611"/>
                </a:moveTo>
                <a:lnTo>
                  <a:pt x="3483508" y="1184744"/>
                </a:lnTo>
                <a:lnTo>
                  <a:pt x="3481273" y="1179652"/>
                </a:lnTo>
                <a:lnTo>
                  <a:pt x="3475621" y="1182154"/>
                </a:lnTo>
                <a:lnTo>
                  <a:pt x="3475621" y="1180934"/>
                </a:lnTo>
                <a:lnTo>
                  <a:pt x="3399421" y="1180934"/>
                </a:lnTo>
                <a:lnTo>
                  <a:pt x="3399421" y="1184744"/>
                </a:lnTo>
                <a:lnTo>
                  <a:pt x="3471011" y="1184744"/>
                </a:lnTo>
                <a:lnTo>
                  <a:pt x="3472700" y="1188554"/>
                </a:lnTo>
                <a:lnTo>
                  <a:pt x="3468535" y="1188554"/>
                </a:lnTo>
                <a:lnTo>
                  <a:pt x="3467328" y="1185799"/>
                </a:lnTo>
                <a:lnTo>
                  <a:pt x="3463836" y="1187335"/>
                </a:lnTo>
                <a:lnTo>
                  <a:pt x="3464369" y="1188554"/>
                </a:lnTo>
                <a:lnTo>
                  <a:pt x="3399421" y="1188554"/>
                </a:lnTo>
                <a:lnTo>
                  <a:pt x="3399421" y="1199984"/>
                </a:lnTo>
                <a:lnTo>
                  <a:pt x="3475621" y="1199984"/>
                </a:lnTo>
                <a:lnTo>
                  <a:pt x="3475621" y="1194295"/>
                </a:lnTo>
                <a:lnTo>
                  <a:pt x="3475621" y="1191221"/>
                </a:lnTo>
                <a:lnTo>
                  <a:pt x="3475621" y="1190459"/>
                </a:lnTo>
                <a:lnTo>
                  <a:pt x="3479939" y="1188554"/>
                </a:lnTo>
                <a:lnTo>
                  <a:pt x="3484334" y="1186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64"/>
          <p:cNvSpPr txBox="1"/>
          <p:nvPr/>
        </p:nvSpPr>
        <p:spPr>
          <a:xfrm>
            <a:off x="6672896" y="1489964"/>
            <a:ext cx="432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|D|=90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45" name="object 65"/>
          <p:cNvSpPr txBox="1"/>
          <p:nvPr/>
        </p:nvSpPr>
        <p:spPr>
          <a:xfrm>
            <a:off x="5573482" y="1535684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46" name="object 66"/>
          <p:cNvSpPr txBox="1"/>
          <p:nvPr/>
        </p:nvSpPr>
        <p:spPr>
          <a:xfrm>
            <a:off x="6682740" y="2255011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47" name="object 67"/>
          <p:cNvSpPr txBox="1"/>
          <p:nvPr/>
        </p:nvSpPr>
        <p:spPr>
          <a:xfrm>
            <a:off x="5833212" y="2931667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(3)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(4)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48" name="object 68"/>
          <p:cNvSpPr txBox="1"/>
          <p:nvPr/>
        </p:nvSpPr>
        <p:spPr>
          <a:xfrm>
            <a:off x="7731252" y="2904235"/>
            <a:ext cx="79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(5)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49" name="object 69"/>
          <p:cNvSpPr txBox="1"/>
          <p:nvPr/>
        </p:nvSpPr>
        <p:spPr>
          <a:xfrm>
            <a:off x="7513217" y="2142235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50" name="object 70"/>
          <p:cNvSpPr txBox="1"/>
          <p:nvPr/>
        </p:nvSpPr>
        <p:spPr>
          <a:xfrm>
            <a:off x="6232016" y="2151379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51" name="object 71"/>
          <p:cNvGrpSpPr/>
          <p:nvPr/>
        </p:nvGrpSpPr>
        <p:grpSpPr>
          <a:xfrm>
            <a:off x="5358384" y="1871472"/>
            <a:ext cx="594360" cy="515620"/>
            <a:chOff x="5358384" y="1871472"/>
            <a:chExt cx="594360" cy="515620"/>
          </a:xfrm>
        </p:grpSpPr>
        <p:pic>
          <p:nvPicPr>
            <p:cNvPr id="15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98008" y="1871472"/>
              <a:ext cx="515112" cy="441960"/>
            </a:xfrm>
            <a:prstGeom prst="rect">
              <a:avLst/>
            </a:prstGeom>
          </p:spPr>
        </p:pic>
        <p:pic>
          <p:nvPicPr>
            <p:cNvPr id="15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58384" y="1871472"/>
              <a:ext cx="594360" cy="515112"/>
            </a:xfrm>
            <a:prstGeom prst="rect">
              <a:avLst/>
            </a:prstGeom>
          </p:spPr>
        </p:pic>
        <p:pic>
          <p:nvPicPr>
            <p:cNvPr id="15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53684" y="1902372"/>
              <a:ext cx="404321" cy="331075"/>
            </a:xfrm>
            <a:prstGeom prst="rect">
              <a:avLst/>
            </a:prstGeom>
          </p:spPr>
        </p:pic>
        <p:sp>
          <p:nvSpPr>
            <p:cNvPr id="155" name="object 75"/>
            <p:cNvSpPr/>
            <p:nvPr/>
          </p:nvSpPr>
          <p:spPr>
            <a:xfrm>
              <a:off x="5453684" y="1902372"/>
              <a:ext cx="404495" cy="331470"/>
            </a:xfrm>
            <a:custGeom>
              <a:avLst/>
              <a:gdLst/>
              <a:ahLst/>
              <a:cxnLst/>
              <a:rect l="l" t="t" r="r" b="b"/>
              <a:pathLst>
                <a:path w="404495" h="331469">
                  <a:moveTo>
                    <a:pt x="0" y="165538"/>
                  </a:moveTo>
                  <a:lnTo>
                    <a:pt x="82769" y="0"/>
                  </a:lnTo>
                  <a:lnTo>
                    <a:pt x="321551" y="0"/>
                  </a:lnTo>
                  <a:lnTo>
                    <a:pt x="404321" y="165538"/>
                  </a:lnTo>
                  <a:lnTo>
                    <a:pt x="321551" y="331076"/>
                  </a:lnTo>
                  <a:lnTo>
                    <a:pt x="82769" y="331076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76"/>
          <p:cNvSpPr txBox="1"/>
          <p:nvPr/>
        </p:nvSpPr>
        <p:spPr>
          <a:xfrm>
            <a:off x="5512175" y="1904491"/>
            <a:ext cx="28829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 smtClean="0">
                <a:latin typeface="Corbel" panose="020B0503020204020204"/>
                <a:cs typeface="Corbel" panose="020B0503020204020204"/>
              </a:rPr>
              <a:t>.42</a:t>
            </a:r>
            <a:endParaRPr sz="1600" dirty="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57" name="object 77"/>
          <p:cNvSpPr txBox="1"/>
          <p:nvPr/>
        </p:nvSpPr>
        <p:spPr>
          <a:xfrm>
            <a:off x="6497645" y="2751835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58" name="object 78"/>
          <p:cNvSpPr txBox="1"/>
          <p:nvPr/>
        </p:nvSpPr>
        <p:spPr>
          <a:xfrm>
            <a:off x="5488940" y="2757932"/>
            <a:ext cx="427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59" name="object 79"/>
          <p:cNvSpPr txBox="1"/>
          <p:nvPr/>
        </p:nvSpPr>
        <p:spPr>
          <a:xfrm>
            <a:off x="8461488" y="2751835"/>
            <a:ext cx="4229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|D|=30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60" name="object 80"/>
          <p:cNvSpPr txBox="1"/>
          <p:nvPr/>
        </p:nvSpPr>
        <p:spPr>
          <a:xfrm>
            <a:off x="7392834" y="2757932"/>
            <a:ext cx="4165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71855"/>
            <a:ext cx="5974080" cy="402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108" y="1348740"/>
            <a:ext cx="419036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5"/>
              </a:spcBef>
            </a:pPr>
            <a:r>
              <a:rPr dirty="0">
                <a:solidFill>
                  <a:srgbClr val="0000FF"/>
                </a:solidFill>
              </a:rPr>
              <a:t>(1)</a:t>
            </a:r>
            <a:r>
              <a:rPr spc="-5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How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to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split?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Pick </a:t>
            </a:r>
            <a:r>
              <a:rPr spc="-10" dirty="0">
                <a:solidFill>
                  <a:srgbClr val="000000"/>
                </a:solidFill>
              </a:rPr>
              <a:t>attribute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&amp;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value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that </a:t>
            </a:r>
            <a:r>
              <a:rPr dirty="0">
                <a:solidFill>
                  <a:srgbClr val="000000"/>
                </a:solidFill>
              </a:rPr>
              <a:t>optimizes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some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criterion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808732"/>
            <a:ext cx="3229610" cy="1010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32105" marR="5080" indent="-320040">
              <a:lnSpc>
                <a:spcPct val="102000"/>
              </a:lnSpc>
              <a:spcBef>
                <a:spcPts val="2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/>
                <a:cs typeface="Calibri" panose="020F0502020204030204"/>
              </a:rPr>
              <a:t>Classification:</a:t>
            </a:r>
            <a:r>
              <a:rPr sz="3200" b="1" u="none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u="none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3200" b="1" u="none" spc="-17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u="none" spc="-2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Gain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563" y="3874515"/>
            <a:ext cx="7521575" cy="224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5750" algn="just">
              <a:lnSpc>
                <a:spcPct val="100000"/>
              </a:lnSpc>
              <a:spcBef>
                <a:spcPts val="10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Measures</a:t>
            </a:r>
            <a:r>
              <a:rPr sz="28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how</a:t>
            </a:r>
            <a:r>
              <a:rPr sz="28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much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87020" algn="just">
              <a:lnSpc>
                <a:spcPct val="100000"/>
              </a:lnSpc>
              <a:spcBef>
                <a:spcPts val="45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given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attribute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tells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us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about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class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𝒀</a:t>
            </a:r>
            <a:endParaRPr sz="2800" dirty="0">
              <a:latin typeface="Cambria Math" panose="02040503050406030204"/>
              <a:cs typeface="Cambria Math" panose="02040503050406030204"/>
            </a:endParaRPr>
          </a:p>
          <a:p>
            <a:pPr marL="287020" marR="5080" indent="-286385" algn="just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7020" algn="l"/>
              </a:tabLst>
            </a:pPr>
            <a:r>
              <a:rPr sz="28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𝑰𝑮(𝒀</a:t>
            </a:r>
            <a:r>
              <a:rPr sz="2800" spc="-5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4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𝑿)</a:t>
            </a:r>
            <a:r>
              <a:rPr sz="2800" spc="-4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: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must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transmit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over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binary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link. </a:t>
            </a:r>
            <a:r>
              <a:rPr sz="2800" dirty="0">
                <a:latin typeface="Calibri" panose="020F0502020204030204"/>
                <a:cs typeface="Calibri" panose="020F0502020204030204"/>
              </a:rPr>
              <a:t>How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many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bits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average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would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save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if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both </a:t>
            </a:r>
            <a:r>
              <a:rPr sz="2800" dirty="0">
                <a:latin typeface="Calibri" panose="020F0502020204030204"/>
                <a:cs typeface="Calibri" panose="020F0502020204030204"/>
              </a:rPr>
              <a:t>ends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line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knew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02096" y="1231391"/>
            <a:ext cx="518159" cy="582295"/>
            <a:chOff x="6102096" y="1231391"/>
            <a:chExt cx="518159" cy="5822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2576" y="1264919"/>
              <a:ext cx="457200" cy="441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2096" y="1231391"/>
              <a:ext cx="518159" cy="5821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864" y="1295400"/>
              <a:ext cx="346561" cy="3310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87864" y="1295399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276213" y="1297940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A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13247" y="1837944"/>
            <a:ext cx="509270" cy="582295"/>
            <a:chOff x="5413247" y="1837944"/>
            <a:chExt cx="509270" cy="58229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7631" y="1871472"/>
              <a:ext cx="460248" cy="4419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3247" y="1837944"/>
              <a:ext cx="509015" cy="582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742" y="1902372"/>
              <a:ext cx="346561" cy="3310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94742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982880" y="1633220"/>
            <a:ext cx="789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90516" y="1567304"/>
            <a:ext cx="1518920" cy="852805"/>
            <a:chOff x="5790516" y="1567304"/>
            <a:chExt cx="1518920" cy="852805"/>
          </a:xfrm>
        </p:grpSpPr>
        <p:sp>
          <p:nvSpPr>
            <p:cNvPr id="19" name="object 19"/>
            <p:cNvSpPr/>
            <p:nvPr/>
          </p:nvSpPr>
          <p:spPr>
            <a:xfrm>
              <a:off x="5790514" y="1567306"/>
              <a:ext cx="1141730" cy="384175"/>
            </a:xfrm>
            <a:custGeom>
              <a:avLst/>
              <a:gdLst/>
              <a:ahLst/>
              <a:cxnLst/>
              <a:rect l="l" t="t" r="r" b="b"/>
              <a:pathLst>
                <a:path w="1141729" h="384175">
                  <a:moveTo>
                    <a:pt x="458787" y="8636"/>
                  </a:moveTo>
                  <a:lnTo>
                    <a:pt x="452056" y="558"/>
                  </a:lnTo>
                  <a:lnTo>
                    <a:pt x="446049" y="0"/>
                  </a:lnTo>
                  <a:lnTo>
                    <a:pt x="35521" y="341630"/>
                  </a:lnTo>
                  <a:lnTo>
                    <a:pt x="55410" y="286893"/>
                  </a:lnTo>
                  <a:lnTo>
                    <a:pt x="52870" y="281432"/>
                  </a:lnTo>
                  <a:lnTo>
                    <a:pt x="42976" y="277837"/>
                  </a:lnTo>
                  <a:lnTo>
                    <a:pt x="37515" y="280390"/>
                  </a:lnTo>
                  <a:lnTo>
                    <a:pt x="6451" y="365823"/>
                  </a:lnTo>
                  <a:lnTo>
                    <a:pt x="4394" y="367538"/>
                  </a:lnTo>
                  <a:lnTo>
                    <a:pt x="3911" y="372833"/>
                  </a:lnTo>
                  <a:lnTo>
                    <a:pt x="0" y="383578"/>
                  </a:lnTo>
                  <a:lnTo>
                    <a:pt x="11277" y="381698"/>
                  </a:lnTo>
                  <a:lnTo>
                    <a:pt x="16573" y="382181"/>
                  </a:lnTo>
                  <a:lnTo>
                    <a:pt x="18643" y="380466"/>
                  </a:lnTo>
                  <a:lnTo>
                    <a:pt x="108292" y="365442"/>
                  </a:lnTo>
                  <a:lnTo>
                    <a:pt x="111798" y="360527"/>
                  </a:lnTo>
                  <a:lnTo>
                    <a:pt x="110058" y="350151"/>
                  </a:lnTo>
                  <a:lnTo>
                    <a:pt x="105143" y="346659"/>
                  </a:lnTo>
                  <a:lnTo>
                    <a:pt x="47701" y="356273"/>
                  </a:lnTo>
                  <a:lnTo>
                    <a:pt x="458228" y="14643"/>
                  </a:lnTo>
                  <a:lnTo>
                    <a:pt x="458787" y="8636"/>
                  </a:lnTo>
                  <a:close/>
                </a:path>
                <a:path w="1141729" h="384175">
                  <a:moveTo>
                    <a:pt x="1141247" y="383578"/>
                  </a:moveTo>
                  <a:lnTo>
                    <a:pt x="1140561" y="381698"/>
                  </a:lnTo>
                  <a:lnTo>
                    <a:pt x="1137335" y="372833"/>
                  </a:lnTo>
                  <a:lnTo>
                    <a:pt x="1136853" y="367538"/>
                  </a:lnTo>
                  <a:lnTo>
                    <a:pt x="1134795" y="365823"/>
                  </a:lnTo>
                  <a:lnTo>
                    <a:pt x="1103731" y="280390"/>
                  </a:lnTo>
                  <a:lnTo>
                    <a:pt x="1098270" y="277837"/>
                  </a:lnTo>
                  <a:lnTo>
                    <a:pt x="1088390" y="281432"/>
                  </a:lnTo>
                  <a:lnTo>
                    <a:pt x="1085837" y="286893"/>
                  </a:lnTo>
                  <a:lnTo>
                    <a:pt x="1105725" y="341630"/>
                  </a:lnTo>
                  <a:lnTo>
                    <a:pt x="695198" y="0"/>
                  </a:lnTo>
                  <a:lnTo>
                    <a:pt x="689190" y="558"/>
                  </a:lnTo>
                  <a:lnTo>
                    <a:pt x="682459" y="8636"/>
                  </a:lnTo>
                  <a:lnTo>
                    <a:pt x="683018" y="14643"/>
                  </a:lnTo>
                  <a:lnTo>
                    <a:pt x="1093546" y="356273"/>
                  </a:lnTo>
                  <a:lnTo>
                    <a:pt x="1036104" y="346659"/>
                  </a:lnTo>
                  <a:lnTo>
                    <a:pt x="1031189" y="350151"/>
                  </a:lnTo>
                  <a:lnTo>
                    <a:pt x="1029449" y="360527"/>
                  </a:lnTo>
                  <a:lnTo>
                    <a:pt x="1032954" y="365442"/>
                  </a:lnTo>
                  <a:lnTo>
                    <a:pt x="1122603" y="380466"/>
                  </a:lnTo>
                  <a:lnTo>
                    <a:pt x="1124673" y="382181"/>
                  </a:lnTo>
                  <a:lnTo>
                    <a:pt x="1129969" y="381698"/>
                  </a:lnTo>
                  <a:lnTo>
                    <a:pt x="1141247" y="38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4472" y="1871471"/>
              <a:ext cx="460248" cy="4419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087" y="1837943"/>
              <a:ext cx="509016" cy="5821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984" y="1902372"/>
              <a:ext cx="346561" cy="33107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80984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974096" y="1904491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C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25311" y="2447544"/>
            <a:ext cx="524510" cy="582295"/>
            <a:chOff x="5925311" y="2447544"/>
            <a:chExt cx="524510" cy="58229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8839" y="2478024"/>
              <a:ext cx="457200" cy="4419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311" y="2447544"/>
              <a:ext cx="524256" cy="5821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4584" y="2509344"/>
              <a:ext cx="346560" cy="3310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14584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098170" y="2511044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D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845552" y="2447544"/>
            <a:ext cx="497205" cy="582295"/>
            <a:chOff x="7845552" y="2447544"/>
            <a:chExt cx="497205" cy="58229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3840" y="2478024"/>
              <a:ext cx="460248" cy="4419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5552" y="2447544"/>
              <a:ext cx="496824" cy="5821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0667" y="2509344"/>
              <a:ext cx="346560" cy="3310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20667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18541" y="2511044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E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22391" y="2174088"/>
            <a:ext cx="2549525" cy="1462405"/>
            <a:chOff x="5422391" y="2174088"/>
            <a:chExt cx="2549525" cy="1462405"/>
          </a:xfrm>
        </p:grpSpPr>
        <p:sp>
          <p:nvSpPr>
            <p:cNvPr id="38" name="object 38"/>
            <p:cNvSpPr/>
            <p:nvPr/>
          </p:nvSpPr>
          <p:spPr>
            <a:xfrm>
              <a:off x="6310350" y="2174100"/>
              <a:ext cx="1661160" cy="393700"/>
            </a:xfrm>
            <a:custGeom>
              <a:avLst/>
              <a:gdLst/>
              <a:ahLst/>
              <a:cxnLst/>
              <a:rect l="l" t="t" r="r" b="b"/>
              <a:pathLst>
                <a:path w="1661159" h="393700">
                  <a:moveTo>
                    <a:pt x="18732" y="383616"/>
                  </a:moveTo>
                  <a:lnTo>
                    <a:pt x="11442" y="383616"/>
                  </a:lnTo>
                  <a:lnTo>
                    <a:pt x="16598" y="384898"/>
                  </a:lnTo>
                  <a:lnTo>
                    <a:pt x="18732" y="383616"/>
                  </a:lnTo>
                  <a:close/>
                </a:path>
                <a:path w="1661159" h="393700">
                  <a:moveTo>
                    <a:pt x="632256" y="10477"/>
                  </a:moveTo>
                  <a:lnTo>
                    <a:pt x="626846" y="1460"/>
                  </a:lnTo>
                  <a:lnTo>
                    <a:pt x="620991" y="0"/>
                  </a:lnTo>
                  <a:lnTo>
                    <a:pt x="41516" y="347738"/>
                  </a:lnTo>
                  <a:lnTo>
                    <a:pt x="69557" y="296684"/>
                  </a:lnTo>
                  <a:lnTo>
                    <a:pt x="67868" y="290893"/>
                  </a:lnTo>
                  <a:lnTo>
                    <a:pt x="58648" y="285826"/>
                  </a:lnTo>
                  <a:lnTo>
                    <a:pt x="52857" y="287515"/>
                  </a:lnTo>
                  <a:lnTo>
                    <a:pt x="9093" y="367195"/>
                  </a:lnTo>
                  <a:lnTo>
                    <a:pt x="6794" y="368566"/>
                  </a:lnTo>
                  <a:lnTo>
                    <a:pt x="5511" y="373722"/>
                  </a:lnTo>
                  <a:lnTo>
                    <a:pt x="76" y="383616"/>
                  </a:lnTo>
                  <a:lnTo>
                    <a:pt x="0" y="383755"/>
                  </a:lnTo>
                  <a:lnTo>
                    <a:pt x="11442" y="383616"/>
                  </a:lnTo>
                  <a:lnTo>
                    <a:pt x="18884" y="383527"/>
                  </a:lnTo>
                  <a:lnTo>
                    <a:pt x="104533" y="382460"/>
                  </a:lnTo>
                  <a:lnTo>
                    <a:pt x="109728" y="382460"/>
                  </a:lnTo>
                  <a:lnTo>
                    <a:pt x="114007" y="378079"/>
                  </a:lnTo>
                  <a:lnTo>
                    <a:pt x="113893" y="368566"/>
                  </a:lnTo>
                  <a:lnTo>
                    <a:pt x="113880" y="367563"/>
                  </a:lnTo>
                  <a:lnTo>
                    <a:pt x="109626" y="363410"/>
                  </a:lnTo>
                  <a:lnTo>
                    <a:pt x="104305" y="363410"/>
                  </a:lnTo>
                  <a:lnTo>
                    <a:pt x="51320" y="364070"/>
                  </a:lnTo>
                  <a:lnTo>
                    <a:pt x="630796" y="16332"/>
                  </a:lnTo>
                  <a:lnTo>
                    <a:pt x="632256" y="10477"/>
                  </a:lnTo>
                  <a:close/>
                </a:path>
                <a:path w="1661159" h="393700">
                  <a:moveTo>
                    <a:pt x="1661109" y="383755"/>
                  </a:moveTo>
                  <a:lnTo>
                    <a:pt x="1654771" y="374573"/>
                  </a:lnTo>
                  <a:lnTo>
                    <a:pt x="1654848" y="375005"/>
                  </a:lnTo>
                  <a:lnTo>
                    <a:pt x="1654695" y="374573"/>
                  </a:lnTo>
                  <a:lnTo>
                    <a:pt x="1654606" y="374345"/>
                  </a:lnTo>
                  <a:lnTo>
                    <a:pt x="1652816" y="369379"/>
                  </a:lnTo>
                  <a:lnTo>
                    <a:pt x="1650365" y="368198"/>
                  </a:lnTo>
                  <a:lnTo>
                    <a:pt x="1598739" y="293370"/>
                  </a:lnTo>
                  <a:lnTo>
                    <a:pt x="1592808" y="292290"/>
                  </a:lnTo>
                  <a:lnTo>
                    <a:pt x="1584147" y="298259"/>
                  </a:lnTo>
                  <a:lnTo>
                    <a:pt x="1583067" y="304190"/>
                  </a:lnTo>
                  <a:lnTo>
                    <a:pt x="1616138" y="352132"/>
                  </a:lnTo>
                  <a:lnTo>
                    <a:pt x="865720" y="12"/>
                  </a:lnTo>
                  <a:lnTo>
                    <a:pt x="860044" y="2057"/>
                  </a:lnTo>
                  <a:lnTo>
                    <a:pt x="855586" y="11582"/>
                  </a:lnTo>
                  <a:lnTo>
                    <a:pt x="857631" y="17259"/>
                  </a:lnTo>
                  <a:lnTo>
                    <a:pt x="1608048" y="369379"/>
                  </a:lnTo>
                  <a:lnTo>
                    <a:pt x="1550035" y="374573"/>
                  </a:lnTo>
                  <a:lnTo>
                    <a:pt x="1546174" y="379209"/>
                  </a:lnTo>
                  <a:lnTo>
                    <a:pt x="1547101" y="389686"/>
                  </a:lnTo>
                  <a:lnTo>
                    <a:pt x="1551736" y="393547"/>
                  </a:lnTo>
                  <a:lnTo>
                    <a:pt x="1642275" y="385445"/>
                  </a:lnTo>
                  <a:lnTo>
                    <a:pt x="1644700" y="386575"/>
                  </a:lnTo>
                  <a:lnTo>
                    <a:pt x="1649704" y="384771"/>
                  </a:lnTo>
                  <a:lnTo>
                    <a:pt x="1661109" y="383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37631" y="3084575"/>
              <a:ext cx="460248" cy="4450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2391" y="3054095"/>
              <a:ext cx="490727" cy="5821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742" y="3116316"/>
              <a:ext cx="346561" cy="3310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94742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597378" y="3120644"/>
            <a:ext cx="14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F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04431" y="3054095"/>
            <a:ext cx="524510" cy="582295"/>
            <a:chOff x="6504431" y="3054095"/>
            <a:chExt cx="524510" cy="582295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34911" y="3084575"/>
              <a:ext cx="460248" cy="44500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4431" y="3054095"/>
              <a:ext cx="524255" cy="58216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2184" y="3116316"/>
              <a:ext cx="346560" cy="33107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592184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67656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G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790525" y="2781147"/>
            <a:ext cx="2045970" cy="855344"/>
            <a:chOff x="5790525" y="2781147"/>
            <a:chExt cx="2045970" cy="855344"/>
          </a:xfrm>
        </p:grpSpPr>
        <p:sp>
          <p:nvSpPr>
            <p:cNvPr id="51" name="object 51"/>
            <p:cNvSpPr/>
            <p:nvPr/>
          </p:nvSpPr>
          <p:spPr>
            <a:xfrm>
              <a:off x="5790514" y="2781147"/>
              <a:ext cx="852805" cy="384175"/>
            </a:xfrm>
            <a:custGeom>
              <a:avLst/>
              <a:gdLst/>
              <a:ahLst/>
              <a:cxnLst/>
              <a:rect l="l" t="t" r="r" b="b"/>
              <a:pathLst>
                <a:path w="852804" h="384175">
                  <a:moveTo>
                    <a:pt x="30670" y="276555"/>
                  </a:moveTo>
                  <a:lnTo>
                    <a:pt x="26885" y="271856"/>
                  </a:lnTo>
                  <a:lnTo>
                    <a:pt x="16433" y="270738"/>
                  </a:lnTo>
                  <a:lnTo>
                    <a:pt x="11734" y="274523"/>
                  </a:lnTo>
                  <a:lnTo>
                    <a:pt x="2019" y="364896"/>
                  </a:lnTo>
                  <a:lnTo>
                    <a:pt x="24384" y="334556"/>
                  </a:lnTo>
                  <a:lnTo>
                    <a:pt x="25476" y="324904"/>
                  </a:lnTo>
                  <a:lnTo>
                    <a:pt x="30670" y="276555"/>
                  </a:lnTo>
                  <a:close/>
                </a:path>
                <a:path w="852804" h="384175">
                  <a:moveTo>
                    <a:pt x="285610" y="12204"/>
                  </a:moveTo>
                  <a:lnTo>
                    <a:pt x="284695" y="6248"/>
                  </a:lnTo>
                  <a:lnTo>
                    <a:pt x="276237" y="0"/>
                  </a:lnTo>
                  <a:lnTo>
                    <a:pt x="270268" y="914"/>
                  </a:lnTo>
                  <a:lnTo>
                    <a:pt x="31496" y="324904"/>
                  </a:lnTo>
                  <a:lnTo>
                    <a:pt x="24447" y="334556"/>
                  </a:lnTo>
                  <a:lnTo>
                    <a:pt x="20256" y="340169"/>
                  </a:lnTo>
                  <a:lnTo>
                    <a:pt x="2019" y="364896"/>
                  </a:lnTo>
                  <a:lnTo>
                    <a:pt x="431" y="367068"/>
                  </a:lnTo>
                  <a:lnTo>
                    <a:pt x="1231" y="372325"/>
                  </a:lnTo>
                  <a:lnTo>
                    <a:pt x="0" y="383692"/>
                  </a:lnTo>
                  <a:lnTo>
                    <a:pt x="10261" y="379272"/>
                  </a:lnTo>
                  <a:lnTo>
                    <a:pt x="9804" y="379272"/>
                  </a:lnTo>
                  <a:lnTo>
                    <a:pt x="10502" y="379171"/>
                  </a:lnTo>
                  <a:lnTo>
                    <a:pt x="15760" y="378358"/>
                  </a:lnTo>
                  <a:lnTo>
                    <a:pt x="17360" y="376199"/>
                  </a:lnTo>
                  <a:lnTo>
                    <a:pt x="100812" y="340169"/>
                  </a:lnTo>
                  <a:lnTo>
                    <a:pt x="103035" y="334556"/>
                  </a:lnTo>
                  <a:lnTo>
                    <a:pt x="98869" y="324904"/>
                  </a:lnTo>
                  <a:lnTo>
                    <a:pt x="93268" y="322681"/>
                  </a:lnTo>
                  <a:lnTo>
                    <a:pt x="39789" y="345770"/>
                  </a:lnTo>
                  <a:lnTo>
                    <a:pt x="285610" y="12204"/>
                  </a:lnTo>
                  <a:close/>
                </a:path>
                <a:path w="852804" h="384175">
                  <a:moveTo>
                    <a:pt x="852449" y="383692"/>
                  </a:moveTo>
                  <a:lnTo>
                    <a:pt x="851738" y="380199"/>
                  </a:lnTo>
                  <a:lnTo>
                    <a:pt x="850176" y="372478"/>
                  </a:lnTo>
                  <a:lnTo>
                    <a:pt x="850468" y="367169"/>
                  </a:lnTo>
                  <a:lnTo>
                    <a:pt x="848690" y="365163"/>
                  </a:lnTo>
                  <a:lnTo>
                    <a:pt x="830605" y="276085"/>
                  </a:lnTo>
                  <a:lnTo>
                    <a:pt x="825576" y="272745"/>
                  </a:lnTo>
                  <a:lnTo>
                    <a:pt x="815263" y="274840"/>
                  </a:lnTo>
                  <a:lnTo>
                    <a:pt x="811936" y="279869"/>
                  </a:lnTo>
                  <a:lnTo>
                    <a:pt x="823518" y="336956"/>
                  </a:lnTo>
                  <a:lnTo>
                    <a:pt x="523481" y="533"/>
                  </a:lnTo>
                  <a:lnTo>
                    <a:pt x="517461" y="190"/>
                  </a:lnTo>
                  <a:lnTo>
                    <a:pt x="509612" y="7188"/>
                  </a:lnTo>
                  <a:lnTo>
                    <a:pt x="509257" y="13208"/>
                  </a:lnTo>
                  <a:lnTo>
                    <a:pt x="809282" y="349631"/>
                  </a:lnTo>
                  <a:lnTo>
                    <a:pt x="753910" y="331622"/>
                  </a:lnTo>
                  <a:lnTo>
                    <a:pt x="748538" y="334352"/>
                  </a:lnTo>
                  <a:lnTo>
                    <a:pt x="745286" y="344360"/>
                  </a:lnTo>
                  <a:lnTo>
                    <a:pt x="748030" y="349732"/>
                  </a:lnTo>
                  <a:lnTo>
                    <a:pt x="834466" y="377850"/>
                  </a:lnTo>
                  <a:lnTo>
                    <a:pt x="836256" y="379844"/>
                  </a:lnTo>
                  <a:lnTo>
                    <a:pt x="841552" y="380161"/>
                  </a:lnTo>
                  <a:lnTo>
                    <a:pt x="842276" y="380199"/>
                  </a:lnTo>
                  <a:lnTo>
                    <a:pt x="841692" y="380199"/>
                  </a:lnTo>
                  <a:lnTo>
                    <a:pt x="852449" y="3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5680" y="3084576"/>
              <a:ext cx="457200" cy="44500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2152" y="3054096"/>
              <a:ext cx="524255" cy="58216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826" y="3116317"/>
              <a:ext cx="346561" cy="33107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400825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748520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H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442959" y="3054095"/>
            <a:ext cx="457200" cy="582295"/>
            <a:chOff x="8442959" y="3054095"/>
            <a:chExt cx="457200" cy="582295"/>
          </a:xfrm>
        </p:grpSpPr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42959" y="3084575"/>
              <a:ext cx="457200" cy="4450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58199" y="3054095"/>
              <a:ext cx="426720" cy="58216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8267" y="3116316"/>
              <a:ext cx="346560" cy="33107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498268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8631066" y="3120644"/>
            <a:ext cx="8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I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426964" y="2781147"/>
            <a:ext cx="3484879" cy="1200150"/>
          </a:xfrm>
          <a:custGeom>
            <a:avLst/>
            <a:gdLst/>
            <a:ahLst/>
            <a:cxnLst/>
            <a:rect l="l" t="t" r="r" b="b"/>
            <a:pathLst>
              <a:path w="3484879" h="1200150">
                <a:moveTo>
                  <a:pt x="71247" y="1056233"/>
                </a:moveTo>
                <a:lnTo>
                  <a:pt x="60794" y="1051623"/>
                </a:lnTo>
                <a:lnTo>
                  <a:pt x="30060" y="1121346"/>
                </a:lnTo>
                <a:lnTo>
                  <a:pt x="40525" y="1125956"/>
                </a:lnTo>
                <a:lnTo>
                  <a:pt x="71247" y="1056233"/>
                </a:lnTo>
                <a:close/>
              </a:path>
              <a:path w="3484879" h="1200150">
                <a:moveTo>
                  <a:pt x="72047" y="1188554"/>
                </a:moveTo>
                <a:lnTo>
                  <a:pt x="12928" y="1188554"/>
                </a:lnTo>
                <a:lnTo>
                  <a:pt x="17475" y="1178255"/>
                </a:lnTo>
                <a:lnTo>
                  <a:pt x="7010" y="1173645"/>
                </a:lnTo>
                <a:lnTo>
                  <a:pt x="0" y="1189558"/>
                </a:lnTo>
                <a:lnTo>
                  <a:pt x="279" y="1192961"/>
                </a:lnTo>
                <a:lnTo>
                  <a:pt x="3797" y="1198359"/>
                </a:lnTo>
                <a:lnTo>
                  <a:pt x="6794" y="1199984"/>
                </a:lnTo>
                <a:lnTo>
                  <a:pt x="72047" y="1199984"/>
                </a:lnTo>
                <a:lnTo>
                  <a:pt x="72047" y="1188554"/>
                </a:lnTo>
                <a:close/>
              </a:path>
              <a:path w="3484879" h="1200150">
                <a:moveTo>
                  <a:pt x="72047" y="1180934"/>
                </a:moveTo>
                <a:lnTo>
                  <a:pt x="24625" y="1180934"/>
                </a:lnTo>
                <a:lnTo>
                  <a:pt x="20955" y="1179791"/>
                </a:lnTo>
                <a:lnTo>
                  <a:pt x="18783" y="1184744"/>
                </a:lnTo>
                <a:lnTo>
                  <a:pt x="72047" y="1184744"/>
                </a:lnTo>
                <a:lnTo>
                  <a:pt x="72047" y="1180934"/>
                </a:lnTo>
                <a:close/>
              </a:path>
              <a:path w="3484879" h="1200150">
                <a:moveTo>
                  <a:pt x="78219" y="1059307"/>
                </a:moveTo>
                <a:lnTo>
                  <a:pt x="74739" y="1057770"/>
                </a:lnTo>
                <a:lnTo>
                  <a:pt x="44005" y="1127493"/>
                </a:lnTo>
                <a:lnTo>
                  <a:pt x="47498" y="1129030"/>
                </a:lnTo>
                <a:lnTo>
                  <a:pt x="78219" y="1059307"/>
                </a:lnTo>
                <a:close/>
              </a:path>
              <a:path w="3484879" h="1200150">
                <a:moveTo>
                  <a:pt x="125031" y="934212"/>
                </a:moveTo>
                <a:lnTo>
                  <a:pt x="114579" y="929601"/>
                </a:lnTo>
                <a:lnTo>
                  <a:pt x="83845" y="999324"/>
                </a:lnTo>
                <a:lnTo>
                  <a:pt x="94297" y="1003935"/>
                </a:lnTo>
                <a:lnTo>
                  <a:pt x="125031" y="934212"/>
                </a:lnTo>
                <a:close/>
              </a:path>
              <a:path w="3484879" h="1200150">
                <a:moveTo>
                  <a:pt x="132003" y="937285"/>
                </a:moveTo>
                <a:lnTo>
                  <a:pt x="128524" y="935748"/>
                </a:lnTo>
                <a:lnTo>
                  <a:pt x="97790" y="1005471"/>
                </a:lnTo>
                <a:lnTo>
                  <a:pt x="101269" y="1007008"/>
                </a:lnTo>
                <a:lnTo>
                  <a:pt x="132003" y="937285"/>
                </a:lnTo>
                <a:close/>
              </a:path>
              <a:path w="3484879" h="1200150">
                <a:moveTo>
                  <a:pt x="178816" y="812190"/>
                </a:moveTo>
                <a:lnTo>
                  <a:pt x="168351" y="807580"/>
                </a:lnTo>
                <a:lnTo>
                  <a:pt x="137629" y="877303"/>
                </a:lnTo>
                <a:lnTo>
                  <a:pt x="148082" y="881913"/>
                </a:lnTo>
                <a:lnTo>
                  <a:pt x="178816" y="812190"/>
                </a:lnTo>
                <a:close/>
              </a:path>
              <a:path w="3484879" h="1200150">
                <a:moveTo>
                  <a:pt x="185788" y="815263"/>
                </a:moveTo>
                <a:lnTo>
                  <a:pt x="182295" y="813727"/>
                </a:lnTo>
                <a:lnTo>
                  <a:pt x="151574" y="883450"/>
                </a:lnTo>
                <a:lnTo>
                  <a:pt x="155054" y="884986"/>
                </a:lnTo>
                <a:lnTo>
                  <a:pt x="185788" y="815263"/>
                </a:lnTo>
                <a:close/>
              </a:path>
              <a:path w="3484879" h="1200150">
                <a:moveTo>
                  <a:pt x="205397" y="1188554"/>
                </a:moveTo>
                <a:lnTo>
                  <a:pt x="129197" y="1188554"/>
                </a:lnTo>
                <a:lnTo>
                  <a:pt x="129197" y="1199984"/>
                </a:lnTo>
                <a:lnTo>
                  <a:pt x="205397" y="1199984"/>
                </a:lnTo>
                <a:lnTo>
                  <a:pt x="205397" y="1188554"/>
                </a:lnTo>
                <a:close/>
              </a:path>
              <a:path w="3484879" h="1200150">
                <a:moveTo>
                  <a:pt x="205397" y="1180934"/>
                </a:moveTo>
                <a:lnTo>
                  <a:pt x="129197" y="1180934"/>
                </a:lnTo>
                <a:lnTo>
                  <a:pt x="129197" y="1184744"/>
                </a:lnTo>
                <a:lnTo>
                  <a:pt x="205397" y="1184744"/>
                </a:lnTo>
                <a:lnTo>
                  <a:pt x="205397" y="1180934"/>
                </a:lnTo>
                <a:close/>
              </a:path>
              <a:path w="3484879" h="1200150">
                <a:moveTo>
                  <a:pt x="232600" y="690156"/>
                </a:moveTo>
                <a:lnTo>
                  <a:pt x="222135" y="685546"/>
                </a:lnTo>
                <a:lnTo>
                  <a:pt x="191401" y="755281"/>
                </a:lnTo>
                <a:lnTo>
                  <a:pt x="201866" y="759891"/>
                </a:lnTo>
                <a:lnTo>
                  <a:pt x="232600" y="690156"/>
                </a:lnTo>
                <a:close/>
              </a:path>
              <a:path w="3484879" h="1200150">
                <a:moveTo>
                  <a:pt x="239572" y="693229"/>
                </a:moveTo>
                <a:lnTo>
                  <a:pt x="236080" y="691692"/>
                </a:lnTo>
                <a:lnTo>
                  <a:pt x="205346" y="761428"/>
                </a:lnTo>
                <a:lnTo>
                  <a:pt x="208838" y="762965"/>
                </a:lnTo>
                <a:lnTo>
                  <a:pt x="239572" y="693229"/>
                </a:lnTo>
                <a:close/>
              </a:path>
              <a:path w="3484879" h="1200150">
                <a:moveTo>
                  <a:pt x="279400" y="767435"/>
                </a:moveTo>
                <a:lnTo>
                  <a:pt x="248678" y="697712"/>
                </a:lnTo>
                <a:lnTo>
                  <a:pt x="245186" y="699249"/>
                </a:lnTo>
                <a:lnTo>
                  <a:pt x="275920" y="768972"/>
                </a:lnTo>
                <a:lnTo>
                  <a:pt x="279400" y="767435"/>
                </a:lnTo>
                <a:close/>
              </a:path>
              <a:path w="3484879" h="1200150">
                <a:moveTo>
                  <a:pt x="293357" y="761288"/>
                </a:moveTo>
                <a:lnTo>
                  <a:pt x="262623" y="691565"/>
                </a:lnTo>
                <a:lnTo>
                  <a:pt x="252158" y="696175"/>
                </a:lnTo>
                <a:lnTo>
                  <a:pt x="282892" y="765898"/>
                </a:lnTo>
                <a:lnTo>
                  <a:pt x="293357" y="761288"/>
                </a:lnTo>
                <a:close/>
              </a:path>
              <a:path w="3484879" h="1200150">
                <a:moveTo>
                  <a:pt x="333184" y="889457"/>
                </a:moveTo>
                <a:lnTo>
                  <a:pt x="302450" y="819734"/>
                </a:lnTo>
                <a:lnTo>
                  <a:pt x="298970" y="821270"/>
                </a:lnTo>
                <a:lnTo>
                  <a:pt x="329704" y="890993"/>
                </a:lnTo>
                <a:lnTo>
                  <a:pt x="333184" y="889457"/>
                </a:lnTo>
                <a:close/>
              </a:path>
              <a:path w="3484879" h="1200150">
                <a:moveTo>
                  <a:pt x="338747" y="1188554"/>
                </a:moveTo>
                <a:lnTo>
                  <a:pt x="262547" y="1188554"/>
                </a:lnTo>
                <a:lnTo>
                  <a:pt x="262547" y="1199984"/>
                </a:lnTo>
                <a:lnTo>
                  <a:pt x="338747" y="1199984"/>
                </a:lnTo>
                <a:lnTo>
                  <a:pt x="338747" y="1188554"/>
                </a:lnTo>
                <a:close/>
              </a:path>
              <a:path w="3484879" h="1200150">
                <a:moveTo>
                  <a:pt x="338747" y="1180934"/>
                </a:moveTo>
                <a:lnTo>
                  <a:pt x="262547" y="1180934"/>
                </a:lnTo>
                <a:lnTo>
                  <a:pt x="262547" y="1184744"/>
                </a:lnTo>
                <a:lnTo>
                  <a:pt x="338747" y="1184744"/>
                </a:lnTo>
                <a:lnTo>
                  <a:pt x="338747" y="1180934"/>
                </a:lnTo>
                <a:close/>
              </a:path>
              <a:path w="3484879" h="1200150">
                <a:moveTo>
                  <a:pt x="347129" y="883310"/>
                </a:moveTo>
                <a:lnTo>
                  <a:pt x="316395" y="813587"/>
                </a:lnTo>
                <a:lnTo>
                  <a:pt x="305943" y="818197"/>
                </a:lnTo>
                <a:lnTo>
                  <a:pt x="336677" y="887920"/>
                </a:lnTo>
                <a:lnTo>
                  <a:pt x="347129" y="883310"/>
                </a:lnTo>
                <a:close/>
              </a:path>
              <a:path w="3484879" h="1200150">
                <a:moveTo>
                  <a:pt x="386969" y="1011478"/>
                </a:moveTo>
                <a:lnTo>
                  <a:pt x="356235" y="941755"/>
                </a:lnTo>
                <a:lnTo>
                  <a:pt x="352755" y="943292"/>
                </a:lnTo>
                <a:lnTo>
                  <a:pt x="383476" y="1013015"/>
                </a:lnTo>
                <a:lnTo>
                  <a:pt x="386969" y="1011478"/>
                </a:lnTo>
                <a:close/>
              </a:path>
              <a:path w="3484879" h="1200150">
                <a:moveTo>
                  <a:pt x="400913" y="1005332"/>
                </a:moveTo>
                <a:lnTo>
                  <a:pt x="370179" y="935609"/>
                </a:lnTo>
                <a:lnTo>
                  <a:pt x="359727" y="940219"/>
                </a:lnTo>
                <a:lnTo>
                  <a:pt x="390448" y="1009942"/>
                </a:lnTo>
                <a:lnTo>
                  <a:pt x="400913" y="1005332"/>
                </a:lnTo>
                <a:close/>
              </a:path>
              <a:path w="3484879" h="1200150">
                <a:moveTo>
                  <a:pt x="440753" y="1133513"/>
                </a:moveTo>
                <a:lnTo>
                  <a:pt x="410019" y="1063777"/>
                </a:lnTo>
                <a:lnTo>
                  <a:pt x="406527" y="1065314"/>
                </a:lnTo>
                <a:lnTo>
                  <a:pt x="437261" y="1135049"/>
                </a:lnTo>
                <a:lnTo>
                  <a:pt x="440753" y="1133513"/>
                </a:lnTo>
                <a:close/>
              </a:path>
              <a:path w="3484879" h="1200150">
                <a:moveTo>
                  <a:pt x="454698" y="1127366"/>
                </a:moveTo>
                <a:lnTo>
                  <a:pt x="423964" y="1057630"/>
                </a:lnTo>
                <a:lnTo>
                  <a:pt x="413499" y="1062240"/>
                </a:lnTo>
                <a:lnTo>
                  <a:pt x="444233" y="1131976"/>
                </a:lnTo>
                <a:lnTo>
                  <a:pt x="454698" y="1127366"/>
                </a:lnTo>
                <a:close/>
              </a:path>
              <a:path w="3484879" h="1200150">
                <a:moveTo>
                  <a:pt x="480809" y="1186611"/>
                </a:moveTo>
                <a:lnTo>
                  <a:pt x="479983" y="1184744"/>
                </a:lnTo>
                <a:lnTo>
                  <a:pt x="477748" y="1179652"/>
                </a:lnTo>
                <a:lnTo>
                  <a:pt x="472097" y="1182154"/>
                </a:lnTo>
                <a:lnTo>
                  <a:pt x="472097" y="1180934"/>
                </a:lnTo>
                <a:lnTo>
                  <a:pt x="395897" y="1180934"/>
                </a:lnTo>
                <a:lnTo>
                  <a:pt x="395897" y="1184744"/>
                </a:lnTo>
                <a:lnTo>
                  <a:pt x="467487" y="1184744"/>
                </a:lnTo>
                <a:lnTo>
                  <a:pt x="469176" y="1188554"/>
                </a:lnTo>
                <a:lnTo>
                  <a:pt x="465010" y="1188554"/>
                </a:lnTo>
                <a:lnTo>
                  <a:pt x="463804" y="1185799"/>
                </a:lnTo>
                <a:lnTo>
                  <a:pt x="460311" y="1187335"/>
                </a:lnTo>
                <a:lnTo>
                  <a:pt x="460844" y="1188554"/>
                </a:lnTo>
                <a:lnTo>
                  <a:pt x="395897" y="1188554"/>
                </a:lnTo>
                <a:lnTo>
                  <a:pt x="395897" y="1199984"/>
                </a:lnTo>
                <a:lnTo>
                  <a:pt x="472097" y="1199984"/>
                </a:lnTo>
                <a:lnTo>
                  <a:pt x="472097" y="1194295"/>
                </a:lnTo>
                <a:lnTo>
                  <a:pt x="472097" y="1191221"/>
                </a:lnTo>
                <a:lnTo>
                  <a:pt x="472097" y="1190459"/>
                </a:lnTo>
                <a:lnTo>
                  <a:pt x="476415" y="1188554"/>
                </a:lnTo>
                <a:lnTo>
                  <a:pt x="480809" y="1186611"/>
                </a:lnTo>
                <a:close/>
              </a:path>
              <a:path w="3484879" h="1200150">
                <a:moveTo>
                  <a:pt x="1168692" y="1056233"/>
                </a:moveTo>
                <a:lnTo>
                  <a:pt x="1158240" y="1051623"/>
                </a:lnTo>
                <a:lnTo>
                  <a:pt x="1127506" y="1121346"/>
                </a:lnTo>
                <a:lnTo>
                  <a:pt x="1137958" y="1125956"/>
                </a:lnTo>
                <a:lnTo>
                  <a:pt x="1168692" y="1056233"/>
                </a:lnTo>
                <a:close/>
              </a:path>
              <a:path w="3484879" h="1200150">
                <a:moveTo>
                  <a:pt x="1169479" y="1188554"/>
                </a:moveTo>
                <a:lnTo>
                  <a:pt x="1110373" y="1188554"/>
                </a:lnTo>
                <a:lnTo>
                  <a:pt x="1114907" y="1178255"/>
                </a:lnTo>
                <a:lnTo>
                  <a:pt x="1104455" y="1173645"/>
                </a:lnTo>
                <a:lnTo>
                  <a:pt x="1097445" y="1189558"/>
                </a:lnTo>
                <a:lnTo>
                  <a:pt x="1097724" y="1192961"/>
                </a:lnTo>
                <a:lnTo>
                  <a:pt x="1101229" y="1198359"/>
                </a:lnTo>
                <a:lnTo>
                  <a:pt x="1104239" y="1199984"/>
                </a:lnTo>
                <a:lnTo>
                  <a:pt x="1169479" y="1199984"/>
                </a:lnTo>
                <a:lnTo>
                  <a:pt x="1169479" y="1188554"/>
                </a:lnTo>
                <a:close/>
              </a:path>
              <a:path w="3484879" h="1200150">
                <a:moveTo>
                  <a:pt x="1169479" y="1180934"/>
                </a:moveTo>
                <a:lnTo>
                  <a:pt x="1122057" y="1180934"/>
                </a:lnTo>
                <a:lnTo>
                  <a:pt x="1118400" y="1179791"/>
                </a:lnTo>
                <a:lnTo>
                  <a:pt x="1116215" y="1184744"/>
                </a:lnTo>
                <a:lnTo>
                  <a:pt x="1169479" y="1184744"/>
                </a:lnTo>
                <a:lnTo>
                  <a:pt x="1169479" y="1180934"/>
                </a:lnTo>
                <a:close/>
              </a:path>
              <a:path w="3484879" h="1200150">
                <a:moveTo>
                  <a:pt x="1175664" y="1059307"/>
                </a:moveTo>
                <a:lnTo>
                  <a:pt x="1172184" y="1057770"/>
                </a:lnTo>
                <a:lnTo>
                  <a:pt x="1141450" y="1127493"/>
                </a:lnTo>
                <a:lnTo>
                  <a:pt x="1144930" y="1129030"/>
                </a:lnTo>
                <a:lnTo>
                  <a:pt x="1175664" y="1059307"/>
                </a:lnTo>
                <a:close/>
              </a:path>
              <a:path w="3484879" h="1200150">
                <a:moveTo>
                  <a:pt x="1222476" y="934212"/>
                </a:moveTo>
                <a:lnTo>
                  <a:pt x="1212011" y="929601"/>
                </a:lnTo>
                <a:lnTo>
                  <a:pt x="1181290" y="999324"/>
                </a:lnTo>
                <a:lnTo>
                  <a:pt x="1191742" y="1003935"/>
                </a:lnTo>
                <a:lnTo>
                  <a:pt x="1222476" y="934212"/>
                </a:lnTo>
                <a:close/>
              </a:path>
              <a:path w="3484879" h="1200150">
                <a:moveTo>
                  <a:pt x="1229448" y="937285"/>
                </a:moveTo>
                <a:lnTo>
                  <a:pt x="1225956" y="935748"/>
                </a:lnTo>
                <a:lnTo>
                  <a:pt x="1195235" y="1005471"/>
                </a:lnTo>
                <a:lnTo>
                  <a:pt x="1198714" y="1007008"/>
                </a:lnTo>
                <a:lnTo>
                  <a:pt x="1229448" y="937285"/>
                </a:lnTo>
                <a:close/>
              </a:path>
              <a:path w="3484879" h="1200150">
                <a:moveTo>
                  <a:pt x="1276261" y="812190"/>
                </a:moveTo>
                <a:lnTo>
                  <a:pt x="1265796" y="807580"/>
                </a:lnTo>
                <a:lnTo>
                  <a:pt x="1235062" y="877303"/>
                </a:lnTo>
                <a:lnTo>
                  <a:pt x="1245527" y="881913"/>
                </a:lnTo>
                <a:lnTo>
                  <a:pt x="1276261" y="812190"/>
                </a:lnTo>
                <a:close/>
              </a:path>
              <a:path w="3484879" h="1200150">
                <a:moveTo>
                  <a:pt x="1283233" y="815263"/>
                </a:moveTo>
                <a:lnTo>
                  <a:pt x="1279740" y="813727"/>
                </a:lnTo>
                <a:lnTo>
                  <a:pt x="1249006" y="883450"/>
                </a:lnTo>
                <a:lnTo>
                  <a:pt x="1252499" y="884986"/>
                </a:lnTo>
                <a:lnTo>
                  <a:pt x="1283233" y="815263"/>
                </a:lnTo>
                <a:close/>
              </a:path>
              <a:path w="3484879" h="1200150">
                <a:moveTo>
                  <a:pt x="1302842" y="1188554"/>
                </a:moveTo>
                <a:lnTo>
                  <a:pt x="1226629" y="1188554"/>
                </a:lnTo>
                <a:lnTo>
                  <a:pt x="1226629" y="1199984"/>
                </a:lnTo>
                <a:lnTo>
                  <a:pt x="1302842" y="1199984"/>
                </a:lnTo>
                <a:lnTo>
                  <a:pt x="1302842" y="1188554"/>
                </a:lnTo>
                <a:close/>
              </a:path>
              <a:path w="3484879" h="1200150">
                <a:moveTo>
                  <a:pt x="1302842" y="1180934"/>
                </a:moveTo>
                <a:lnTo>
                  <a:pt x="1226629" y="1180934"/>
                </a:lnTo>
                <a:lnTo>
                  <a:pt x="1226629" y="1184744"/>
                </a:lnTo>
                <a:lnTo>
                  <a:pt x="1302842" y="1184744"/>
                </a:lnTo>
                <a:lnTo>
                  <a:pt x="1302842" y="1180934"/>
                </a:lnTo>
                <a:close/>
              </a:path>
              <a:path w="3484879" h="1200150">
                <a:moveTo>
                  <a:pt x="1330032" y="690156"/>
                </a:moveTo>
                <a:lnTo>
                  <a:pt x="1319580" y="685546"/>
                </a:lnTo>
                <a:lnTo>
                  <a:pt x="1288846" y="755281"/>
                </a:lnTo>
                <a:lnTo>
                  <a:pt x="1299311" y="759891"/>
                </a:lnTo>
                <a:lnTo>
                  <a:pt x="1330032" y="690156"/>
                </a:lnTo>
                <a:close/>
              </a:path>
              <a:path w="3484879" h="1200150">
                <a:moveTo>
                  <a:pt x="1337017" y="693229"/>
                </a:moveTo>
                <a:lnTo>
                  <a:pt x="1333525" y="691692"/>
                </a:lnTo>
                <a:lnTo>
                  <a:pt x="1302791" y="761428"/>
                </a:lnTo>
                <a:lnTo>
                  <a:pt x="1306283" y="762965"/>
                </a:lnTo>
                <a:lnTo>
                  <a:pt x="1337017" y="693229"/>
                </a:lnTo>
                <a:close/>
              </a:path>
              <a:path w="3484879" h="1200150">
                <a:moveTo>
                  <a:pt x="1376845" y="767435"/>
                </a:moveTo>
                <a:lnTo>
                  <a:pt x="1346111" y="697712"/>
                </a:lnTo>
                <a:lnTo>
                  <a:pt x="1342631" y="699249"/>
                </a:lnTo>
                <a:lnTo>
                  <a:pt x="1373365" y="768972"/>
                </a:lnTo>
                <a:lnTo>
                  <a:pt x="1376845" y="767435"/>
                </a:lnTo>
                <a:close/>
              </a:path>
              <a:path w="3484879" h="1200150">
                <a:moveTo>
                  <a:pt x="1390789" y="761288"/>
                </a:moveTo>
                <a:lnTo>
                  <a:pt x="1360055" y="691565"/>
                </a:lnTo>
                <a:lnTo>
                  <a:pt x="1349603" y="696175"/>
                </a:lnTo>
                <a:lnTo>
                  <a:pt x="1380337" y="765898"/>
                </a:lnTo>
                <a:lnTo>
                  <a:pt x="1390789" y="761288"/>
                </a:lnTo>
                <a:close/>
              </a:path>
              <a:path w="3484879" h="1200150">
                <a:moveTo>
                  <a:pt x="1430629" y="889457"/>
                </a:moveTo>
                <a:lnTo>
                  <a:pt x="1399895" y="819734"/>
                </a:lnTo>
                <a:lnTo>
                  <a:pt x="1396415" y="821270"/>
                </a:lnTo>
                <a:lnTo>
                  <a:pt x="1427137" y="890993"/>
                </a:lnTo>
                <a:lnTo>
                  <a:pt x="1430629" y="889457"/>
                </a:lnTo>
                <a:close/>
              </a:path>
              <a:path w="3484879" h="1200150">
                <a:moveTo>
                  <a:pt x="1436192" y="1188554"/>
                </a:moveTo>
                <a:lnTo>
                  <a:pt x="1359992" y="1188554"/>
                </a:lnTo>
                <a:lnTo>
                  <a:pt x="1359992" y="1199984"/>
                </a:lnTo>
                <a:lnTo>
                  <a:pt x="1436192" y="1199984"/>
                </a:lnTo>
                <a:lnTo>
                  <a:pt x="1436192" y="1188554"/>
                </a:lnTo>
                <a:close/>
              </a:path>
              <a:path w="3484879" h="1200150">
                <a:moveTo>
                  <a:pt x="1436192" y="1180934"/>
                </a:moveTo>
                <a:lnTo>
                  <a:pt x="1359992" y="1180934"/>
                </a:lnTo>
                <a:lnTo>
                  <a:pt x="1359992" y="1184744"/>
                </a:lnTo>
                <a:lnTo>
                  <a:pt x="1436192" y="1184744"/>
                </a:lnTo>
                <a:lnTo>
                  <a:pt x="1436192" y="1180934"/>
                </a:lnTo>
                <a:close/>
              </a:path>
              <a:path w="3484879" h="1200150">
                <a:moveTo>
                  <a:pt x="1444574" y="883310"/>
                </a:moveTo>
                <a:lnTo>
                  <a:pt x="1413840" y="813587"/>
                </a:lnTo>
                <a:lnTo>
                  <a:pt x="1403388" y="818197"/>
                </a:lnTo>
                <a:lnTo>
                  <a:pt x="1434109" y="887920"/>
                </a:lnTo>
                <a:lnTo>
                  <a:pt x="1444574" y="883310"/>
                </a:lnTo>
                <a:close/>
              </a:path>
              <a:path w="3484879" h="1200150">
                <a:moveTo>
                  <a:pt x="1484414" y="1011478"/>
                </a:moveTo>
                <a:lnTo>
                  <a:pt x="1453680" y="941755"/>
                </a:lnTo>
                <a:lnTo>
                  <a:pt x="1450187" y="943292"/>
                </a:lnTo>
                <a:lnTo>
                  <a:pt x="1480921" y="1013015"/>
                </a:lnTo>
                <a:lnTo>
                  <a:pt x="1484414" y="1011478"/>
                </a:lnTo>
                <a:close/>
              </a:path>
              <a:path w="3484879" h="1200150">
                <a:moveTo>
                  <a:pt x="1498358" y="1005332"/>
                </a:moveTo>
                <a:lnTo>
                  <a:pt x="1467624" y="935609"/>
                </a:lnTo>
                <a:lnTo>
                  <a:pt x="1457159" y="940219"/>
                </a:lnTo>
                <a:lnTo>
                  <a:pt x="1487893" y="1009942"/>
                </a:lnTo>
                <a:lnTo>
                  <a:pt x="1498358" y="1005332"/>
                </a:lnTo>
                <a:close/>
              </a:path>
              <a:path w="3484879" h="1200150">
                <a:moveTo>
                  <a:pt x="1538185" y="1133513"/>
                </a:moveTo>
                <a:lnTo>
                  <a:pt x="1507464" y="1063777"/>
                </a:lnTo>
                <a:lnTo>
                  <a:pt x="1503972" y="1065314"/>
                </a:lnTo>
                <a:lnTo>
                  <a:pt x="1534706" y="1135049"/>
                </a:lnTo>
                <a:lnTo>
                  <a:pt x="1538185" y="1133513"/>
                </a:lnTo>
                <a:close/>
              </a:path>
              <a:path w="3484879" h="1200150">
                <a:moveTo>
                  <a:pt x="1552143" y="1127366"/>
                </a:moveTo>
                <a:lnTo>
                  <a:pt x="1521409" y="1057630"/>
                </a:lnTo>
                <a:lnTo>
                  <a:pt x="1510944" y="1062240"/>
                </a:lnTo>
                <a:lnTo>
                  <a:pt x="1541678" y="1131976"/>
                </a:lnTo>
                <a:lnTo>
                  <a:pt x="1552143" y="1127366"/>
                </a:lnTo>
                <a:close/>
              </a:path>
              <a:path w="3484879" h="1200150">
                <a:moveTo>
                  <a:pt x="1578254" y="1186611"/>
                </a:moveTo>
                <a:lnTo>
                  <a:pt x="1577428" y="1184744"/>
                </a:lnTo>
                <a:lnTo>
                  <a:pt x="1575181" y="1179652"/>
                </a:lnTo>
                <a:lnTo>
                  <a:pt x="1569542" y="1182154"/>
                </a:lnTo>
                <a:lnTo>
                  <a:pt x="1569542" y="1180934"/>
                </a:lnTo>
                <a:lnTo>
                  <a:pt x="1493342" y="1180934"/>
                </a:lnTo>
                <a:lnTo>
                  <a:pt x="1493342" y="1184744"/>
                </a:lnTo>
                <a:lnTo>
                  <a:pt x="1564932" y="1184744"/>
                </a:lnTo>
                <a:lnTo>
                  <a:pt x="1566608" y="1188554"/>
                </a:lnTo>
                <a:lnTo>
                  <a:pt x="1562455" y="1188554"/>
                </a:lnTo>
                <a:lnTo>
                  <a:pt x="1564309" y="1192758"/>
                </a:lnTo>
                <a:lnTo>
                  <a:pt x="1561236" y="1185799"/>
                </a:lnTo>
                <a:lnTo>
                  <a:pt x="1557756" y="1187335"/>
                </a:lnTo>
                <a:lnTo>
                  <a:pt x="1558290" y="1188554"/>
                </a:lnTo>
                <a:lnTo>
                  <a:pt x="1493342" y="1188554"/>
                </a:lnTo>
                <a:lnTo>
                  <a:pt x="1493342" y="1199984"/>
                </a:lnTo>
                <a:lnTo>
                  <a:pt x="1569542" y="1199984"/>
                </a:lnTo>
                <a:lnTo>
                  <a:pt x="1569542" y="1194295"/>
                </a:lnTo>
                <a:lnTo>
                  <a:pt x="1569542" y="1191221"/>
                </a:lnTo>
                <a:lnTo>
                  <a:pt x="1569542" y="1190459"/>
                </a:lnTo>
                <a:lnTo>
                  <a:pt x="1573860" y="1188554"/>
                </a:lnTo>
                <a:lnTo>
                  <a:pt x="1578254" y="1186611"/>
                </a:lnTo>
                <a:close/>
              </a:path>
              <a:path w="3484879" h="1200150">
                <a:moveTo>
                  <a:pt x="1977339" y="1056233"/>
                </a:moveTo>
                <a:lnTo>
                  <a:pt x="1966874" y="1051623"/>
                </a:lnTo>
                <a:lnTo>
                  <a:pt x="1936140" y="1121346"/>
                </a:lnTo>
                <a:lnTo>
                  <a:pt x="1946605" y="1125956"/>
                </a:lnTo>
                <a:lnTo>
                  <a:pt x="1977339" y="1056233"/>
                </a:lnTo>
                <a:close/>
              </a:path>
              <a:path w="3484879" h="1200150">
                <a:moveTo>
                  <a:pt x="1978126" y="1188554"/>
                </a:moveTo>
                <a:lnTo>
                  <a:pt x="1919020" y="1188554"/>
                </a:lnTo>
                <a:lnTo>
                  <a:pt x="1923554" y="1178255"/>
                </a:lnTo>
                <a:lnTo>
                  <a:pt x="1913089" y="1173645"/>
                </a:lnTo>
                <a:lnTo>
                  <a:pt x="1906079" y="1189558"/>
                </a:lnTo>
                <a:lnTo>
                  <a:pt x="1906358" y="1192961"/>
                </a:lnTo>
                <a:lnTo>
                  <a:pt x="1909876" y="1198359"/>
                </a:lnTo>
                <a:lnTo>
                  <a:pt x="1912874" y="1199984"/>
                </a:lnTo>
                <a:lnTo>
                  <a:pt x="1978126" y="1199984"/>
                </a:lnTo>
                <a:lnTo>
                  <a:pt x="1978126" y="1188554"/>
                </a:lnTo>
                <a:close/>
              </a:path>
              <a:path w="3484879" h="1200150">
                <a:moveTo>
                  <a:pt x="1978126" y="1180934"/>
                </a:moveTo>
                <a:lnTo>
                  <a:pt x="1930704" y="1180934"/>
                </a:lnTo>
                <a:lnTo>
                  <a:pt x="1927034" y="1179791"/>
                </a:lnTo>
                <a:lnTo>
                  <a:pt x="1924862" y="1184744"/>
                </a:lnTo>
                <a:lnTo>
                  <a:pt x="1978126" y="1184744"/>
                </a:lnTo>
                <a:lnTo>
                  <a:pt x="1978126" y="1180934"/>
                </a:lnTo>
                <a:close/>
              </a:path>
              <a:path w="3484879" h="1200150">
                <a:moveTo>
                  <a:pt x="1984311" y="1059307"/>
                </a:moveTo>
                <a:lnTo>
                  <a:pt x="1980819" y="1057770"/>
                </a:lnTo>
                <a:lnTo>
                  <a:pt x="1950085" y="1127493"/>
                </a:lnTo>
                <a:lnTo>
                  <a:pt x="1953577" y="1129030"/>
                </a:lnTo>
                <a:lnTo>
                  <a:pt x="1984311" y="1059307"/>
                </a:lnTo>
                <a:close/>
              </a:path>
              <a:path w="3484879" h="1200150">
                <a:moveTo>
                  <a:pt x="2031111" y="934212"/>
                </a:moveTo>
                <a:lnTo>
                  <a:pt x="2020658" y="929601"/>
                </a:lnTo>
                <a:lnTo>
                  <a:pt x="1989924" y="999324"/>
                </a:lnTo>
                <a:lnTo>
                  <a:pt x="2000389" y="1003935"/>
                </a:lnTo>
                <a:lnTo>
                  <a:pt x="2031111" y="934212"/>
                </a:lnTo>
                <a:close/>
              </a:path>
              <a:path w="3484879" h="1200150">
                <a:moveTo>
                  <a:pt x="2038083" y="937285"/>
                </a:moveTo>
                <a:lnTo>
                  <a:pt x="2034603" y="935748"/>
                </a:lnTo>
                <a:lnTo>
                  <a:pt x="2003869" y="1005471"/>
                </a:lnTo>
                <a:lnTo>
                  <a:pt x="2007362" y="1007008"/>
                </a:lnTo>
                <a:lnTo>
                  <a:pt x="2038083" y="937285"/>
                </a:lnTo>
                <a:close/>
              </a:path>
              <a:path w="3484879" h="1200150">
                <a:moveTo>
                  <a:pt x="2084895" y="812190"/>
                </a:moveTo>
                <a:lnTo>
                  <a:pt x="2074443" y="807580"/>
                </a:lnTo>
                <a:lnTo>
                  <a:pt x="2043709" y="877303"/>
                </a:lnTo>
                <a:lnTo>
                  <a:pt x="2054161" y="881913"/>
                </a:lnTo>
                <a:lnTo>
                  <a:pt x="2084895" y="812190"/>
                </a:lnTo>
                <a:close/>
              </a:path>
              <a:path w="3484879" h="1200150">
                <a:moveTo>
                  <a:pt x="2091867" y="815263"/>
                </a:moveTo>
                <a:lnTo>
                  <a:pt x="2088388" y="813727"/>
                </a:lnTo>
                <a:lnTo>
                  <a:pt x="2057654" y="883450"/>
                </a:lnTo>
                <a:lnTo>
                  <a:pt x="2061133" y="884986"/>
                </a:lnTo>
                <a:lnTo>
                  <a:pt x="2091867" y="815263"/>
                </a:lnTo>
                <a:close/>
              </a:path>
              <a:path w="3484879" h="1200150">
                <a:moveTo>
                  <a:pt x="2111476" y="1188554"/>
                </a:moveTo>
                <a:lnTo>
                  <a:pt x="2035276" y="1188554"/>
                </a:lnTo>
                <a:lnTo>
                  <a:pt x="2035276" y="1199984"/>
                </a:lnTo>
                <a:lnTo>
                  <a:pt x="2111476" y="1199984"/>
                </a:lnTo>
                <a:lnTo>
                  <a:pt x="2111476" y="1188554"/>
                </a:lnTo>
                <a:close/>
              </a:path>
              <a:path w="3484879" h="1200150">
                <a:moveTo>
                  <a:pt x="2111476" y="1180934"/>
                </a:moveTo>
                <a:lnTo>
                  <a:pt x="2035276" y="1180934"/>
                </a:lnTo>
                <a:lnTo>
                  <a:pt x="2035276" y="1184744"/>
                </a:lnTo>
                <a:lnTo>
                  <a:pt x="2111476" y="1184744"/>
                </a:lnTo>
                <a:lnTo>
                  <a:pt x="2111476" y="1180934"/>
                </a:lnTo>
                <a:close/>
              </a:path>
              <a:path w="3484879" h="1200150">
                <a:moveTo>
                  <a:pt x="2138680" y="690156"/>
                </a:moveTo>
                <a:lnTo>
                  <a:pt x="2128215" y="685546"/>
                </a:lnTo>
                <a:lnTo>
                  <a:pt x="2097493" y="755281"/>
                </a:lnTo>
                <a:lnTo>
                  <a:pt x="2107946" y="759891"/>
                </a:lnTo>
                <a:lnTo>
                  <a:pt x="2138680" y="690156"/>
                </a:lnTo>
                <a:close/>
              </a:path>
              <a:path w="3484879" h="1200150">
                <a:moveTo>
                  <a:pt x="2145652" y="693229"/>
                </a:moveTo>
                <a:lnTo>
                  <a:pt x="2142159" y="691692"/>
                </a:lnTo>
                <a:lnTo>
                  <a:pt x="2111438" y="761428"/>
                </a:lnTo>
                <a:lnTo>
                  <a:pt x="2114918" y="762965"/>
                </a:lnTo>
                <a:lnTo>
                  <a:pt x="2145652" y="693229"/>
                </a:lnTo>
                <a:close/>
              </a:path>
              <a:path w="3484879" h="1200150">
                <a:moveTo>
                  <a:pt x="2185492" y="767435"/>
                </a:moveTo>
                <a:lnTo>
                  <a:pt x="2154758" y="697712"/>
                </a:lnTo>
                <a:lnTo>
                  <a:pt x="2151265" y="699249"/>
                </a:lnTo>
                <a:lnTo>
                  <a:pt x="2181999" y="768972"/>
                </a:lnTo>
                <a:lnTo>
                  <a:pt x="2185492" y="767435"/>
                </a:lnTo>
                <a:close/>
              </a:path>
              <a:path w="3484879" h="1200150">
                <a:moveTo>
                  <a:pt x="2199436" y="761288"/>
                </a:moveTo>
                <a:lnTo>
                  <a:pt x="2168702" y="691565"/>
                </a:lnTo>
                <a:lnTo>
                  <a:pt x="2158238" y="696175"/>
                </a:lnTo>
                <a:lnTo>
                  <a:pt x="2188972" y="765898"/>
                </a:lnTo>
                <a:lnTo>
                  <a:pt x="2199436" y="761288"/>
                </a:lnTo>
                <a:close/>
              </a:path>
              <a:path w="3484879" h="1200150">
                <a:moveTo>
                  <a:pt x="2239264" y="889457"/>
                </a:moveTo>
                <a:lnTo>
                  <a:pt x="2208542" y="819734"/>
                </a:lnTo>
                <a:lnTo>
                  <a:pt x="2205050" y="821270"/>
                </a:lnTo>
                <a:lnTo>
                  <a:pt x="2235784" y="890993"/>
                </a:lnTo>
                <a:lnTo>
                  <a:pt x="2239264" y="889457"/>
                </a:lnTo>
                <a:close/>
              </a:path>
              <a:path w="3484879" h="1200150">
                <a:moveTo>
                  <a:pt x="2244826" y="1188554"/>
                </a:moveTo>
                <a:lnTo>
                  <a:pt x="2168626" y="1188554"/>
                </a:lnTo>
                <a:lnTo>
                  <a:pt x="2168626" y="1199984"/>
                </a:lnTo>
                <a:lnTo>
                  <a:pt x="2244826" y="1199984"/>
                </a:lnTo>
                <a:lnTo>
                  <a:pt x="2244826" y="1188554"/>
                </a:lnTo>
                <a:close/>
              </a:path>
              <a:path w="3484879" h="1200150">
                <a:moveTo>
                  <a:pt x="2244826" y="1180934"/>
                </a:moveTo>
                <a:lnTo>
                  <a:pt x="2168626" y="1180934"/>
                </a:lnTo>
                <a:lnTo>
                  <a:pt x="2168626" y="1184744"/>
                </a:lnTo>
                <a:lnTo>
                  <a:pt x="2244826" y="1184744"/>
                </a:lnTo>
                <a:lnTo>
                  <a:pt x="2244826" y="1180934"/>
                </a:lnTo>
                <a:close/>
              </a:path>
              <a:path w="3484879" h="1200150">
                <a:moveTo>
                  <a:pt x="2253221" y="883310"/>
                </a:moveTo>
                <a:lnTo>
                  <a:pt x="2222487" y="813587"/>
                </a:lnTo>
                <a:lnTo>
                  <a:pt x="2212022" y="818197"/>
                </a:lnTo>
                <a:lnTo>
                  <a:pt x="2242756" y="887920"/>
                </a:lnTo>
                <a:lnTo>
                  <a:pt x="2253221" y="883310"/>
                </a:lnTo>
                <a:close/>
              </a:path>
              <a:path w="3484879" h="1200150">
                <a:moveTo>
                  <a:pt x="2293048" y="1011478"/>
                </a:moveTo>
                <a:lnTo>
                  <a:pt x="2262314" y="941755"/>
                </a:lnTo>
                <a:lnTo>
                  <a:pt x="2258834" y="943292"/>
                </a:lnTo>
                <a:lnTo>
                  <a:pt x="2289568" y="1013015"/>
                </a:lnTo>
                <a:lnTo>
                  <a:pt x="2293048" y="1011478"/>
                </a:lnTo>
                <a:close/>
              </a:path>
              <a:path w="3484879" h="1200150">
                <a:moveTo>
                  <a:pt x="2306993" y="1005332"/>
                </a:moveTo>
                <a:lnTo>
                  <a:pt x="2276259" y="935609"/>
                </a:lnTo>
                <a:lnTo>
                  <a:pt x="2265807" y="940219"/>
                </a:lnTo>
                <a:lnTo>
                  <a:pt x="2296541" y="1009942"/>
                </a:lnTo>
                <a:lnTo>
                  <a:pt x="2306993" y="1005332"/>
                </a:lnTo>
                <a:close/>
              </a:path>
              <a:path w="3484879" h="1200150">
                <a:moveTo>
                  <a:pt x="2346833" y="1133513"/>
                </a:moveTo>
                <a:lnTo>
                  <a:pt x="2316099" y="1063777"/>
                </a:lnTo>
                <a:lnTo>
                  <a:pt x="2312619" y="1065314"/>
                </a:lnTo>
                <a:lnTo>
                  <a:pt x="2343340" y="1135049"/>
                </a:lnTo>
                <a:lnTo>
                  <a:pt x="2346833" y="1133513"/>
                </a:lnTo>
                <a:close/>
              </a:path>
              <a:path w="3484879" h="1200150">
                <a:moveTo>
                  <a:pt x="2360777" y="1127366"/>
                </a:moveTo>
                <a:lnTo>
                  <a:pt x="2330043" y="1057630"/>
                </a:lnTo>
                <a:lnTo>
                  <a:pt x="2319591" y="1062240"/>
                </a:lnTo>
                <a:lnTo>
                  <a:pt x="2350312" y="1131976"/>
                </a:lnTo>
                <a:lnTo>
                  <a:pt x="2360777" y="1127366"/>
                </a:lnTo>
                <a:close/>
              </a:path>
              <a:path w="3484879" h="1200150">
                <a:moveTo>
                  <a:pt x="2386888" y="1186611"/>
                </a:moveTo>
                <a:lnTo>
                  <a:pt x="2386063" y="1184744"/>
                </a:lnTo>
                <a:lnTo>
                  <a:pt x="2383828" y="1179652"/>
                </a:lnTo>
                <a:lnTo>
                  <a:pt x="2378176" y="1182141"/>
                </a:lnTo>
                <a:lnTo>
                  <a:pt x="2378176" y="1180934"/>
                </a:lnTo>
                <a:lnTo>
                  <a:pt x="2301976" y="1180934"/>
                </a:lnTo>
                <a:lnTo>
                  <a:pt x="2301976" y="1184744"/>
                </a:lnTo>
                <a:lnTo>
                  <a:pt x="2373566" y="1184744"/>
                </a:lnTo>
                <a:lnTo>
                  <a:pt x="2375255" y="1188554"/>
                </a:lnTo>
                <a:lnTo>
                  <a:pt x="2371090" y="1188554"/>
                </a:lnTo>
                <a:lnTo>
                  <a:pt x="2369883" y="1185799"/>
                </a:lnTo>
                <a:lnTo>
                  <a:pt x="2366391" y="1187335"/>
                </a:lnTo>
                <a:lnTo>
                  <a:pt x="2366924" y="1188554"/>
                </a:lnTo>
                <a:lnTo>
                  <a:pt x="2301976" y="1188554"/>
                </a:lnTo>
                <a:lnTo>
                  <a:pt x="2301976" y="1199984"/>
                </a:lnTo>
                <a:lnTo>
                  <a:pt x="2378176" y="1199984"/>
                </a:lnTo>
                <a:lnTo>
                  <a:pt x="2378176" y="1194295"/>
                </a:lnTo>
                <a:lnTo>
                  <a:pt x="2378176" y="1191221"/>
                </a:lnTo>
                <a:lnTo>
                  <a:pt x="2378176" y="1190459"/>
                </a:lnTo>
                <a:lnTo>
                  <a:pt x="2382494" y="1188554"/>
                </a:lnTo>
                <a:lnTo>
                  <a:pt x="2386888" y="1186611"/>
                </a:lnTo>
                <a:close/>
              </a:path>
              <a:path w="3484879" h="1200150">
                <a:moveTo>
                  <a:pt x="2555240" y="12204"/>
                </a:moveTo>
                <a:lnTo>
                  <a:pt x="2554338" y="6248"/>
                </a:lnTo>
                <a:lnTo>
                  <a:pt x="2545867" y="0"/>
                </a:lnTo>
                <a:lnTo>
                  <a:pt x="2539898" y="914"/>
                </a:lnTo>
                <a:lnTo>
                  <a:pt x="2301138" y="324904"/>
                </a:lnTo>
                <a:lnTo>
                  <a:pt x="2294077" y="334556"/>
                </a:lnTo>
                <a:lnTo>
                  <a:pt x="2289886" y="340169"/>
                </a:lnTo>
                <a:lnTo>
                  <a:pt x="2294013" y="334556"/>
                </a:lnTo>
                <a:lnTo>
                  <a:pt x="2295118" y="324904"/>
                </a:lnTo>
                <a:lnTo>
                  <a:pt x="2300313" y="276555"/>
                </a:lnTo>
                <a:lnTo>
                  <a:pt x="2296528" y="271856"/>
                </a:lnTo>
                <a:lnTo>
                  <a:pt x="2286063" y="270738"/>
                </a:lnTo>
                <a:lnTo>
                  <a:pt x="2281364" y="274523"/>
                </a:lnTo>
                <a:lnTo>
                  <a:pt x="2271661" y="364896"/>
                </a:lnTo>
                <a:lnTo>
                  <a:pt x="2270061" y="367068"/>
                </a:lnTo>
                <a:lnTo>
                  <a:pt x="2270861" y="372325"/>
                </a:lnTo>
                <a:lnTo>
                  <a:pt x="2269642" y="383692"/>
                </a:lnTo>
                <a:lnTo>
                  <a:pt x="2279891" y="379272"/>
                </a:lnTo>
                <a:lnTo>
                  <a:pt x="2279434" y="379272"/>
                </a:lnTo>
                <a:lnTo>
                  <a:pt x="2280132" y="379171"/>
                </a:lnTo>
                <a:lnTo>
                  <a:pt x="2285403" y="378358"/>
                </a:lnTo>
                <a:lnTo>
                  <a:pt x="2286990" y="376199"/>
                </a:lnTo>
                <a:lnTo>
                  <a:pt x="2370442" y="340169"/>
                </a:lnTo>
                <a:lnTo>
                  <a:pt x="2372677" y="334556"/>
                </a:lnTo>
                <a:lnTo>
                  <a:pt x="2368499" y="324904"/>
                </a:lnTo>
                <a:lnTo>
                  <a:pt x="2362898" y="322681"/>
                </a:lnTo>
                <a:lnTo>
                  <a:pt x="2309418" y="345770"/>
                </a:lnTo>
                <a:lnTo>
                  <a:pt x="2555240" y="12204"/>
                </a:lnTo>
                <a:close/>
              </a:path>
              <a:path w="3484879" h="1200150">
                <a:moveTo>
                  <a:pt x="3074771" y="1056233"/>
                </a:moveTo>
                <a:lnTo>
                  <a:pt x="3064319" y="1051623"/>
                </a:lnTo>
                <a:lnTo>
                  <a:pt x="3033585" y="1121346"/>
                </a:lnTo>
                <a:lnTo>
                  <a:pt x="3044050" y="1125956"/>
                </a:lnTo>
                <a:lnTo>
                  <a:pt x="3074771" y="1056233"/>
                </a:lnTo>
                <a:close/>
              </a:path>
              <a:path w="3484879" h="1200150">
                <a:moveTo>
                  <a:pt x="3075571" y="1188554"/>
                </a:moveTo>
                <a:lnTo>
                  <a:pt x="3016466" y="1188554"/>
                </a:lnTo>
                <a:lnTo>
                  <a:pt x="3020999" y="1178255"/>
                </a:lnTo>
                <a:lnTo>
                  <a:pt x="3010535" y="1173645"/>
                </a:lnTo>
                <a:lnTo>
                  <a:pt x="3003524" y="1189558"/>
                </a:lnTo>
                <a:lnTo>
                  <a:pt x="3003804" y="1192961"/>
                </a:lnTo>
                <a:lnTo>
                  <a:pt x="3007322" y="1198359"/>
                </a:lnTo>
                <a:lnTo>
                  <a:pt x="3010319" y="1199984"/>
                </a:lnTo>
                <a:lnTo>
                  <a:pt x="3075571" y="1199984"/>
                </a:lnTo>
                <a:lnTo>
                  <a:pt x="3075571" y="1188554"/>
                </a:lnTo>
                <a:close/>
              </a:path>
              <a:path w="3484879" h="1200150">
                <a:moveTo>
                  <a:pt x="3075571" y="1180934"/>
                </a:moveTo>
                <a:lnTo>
                  <a:pt x="3028150" y="1180934"/>
                </a:lnTo>
                <a:lnTo>
                  <a:pt x="3024479" y="1179791"/>
                </a:lnTo>
                <a:lnTo>
                  <a:pt x="3022308" y="1184744"/>
                </a:lnTo>
                <a:lnTo>
                  <a:pt x="3075571" y="1184744"/>
                </a:lnTo>
                <a:lnTo>
                  <a:pt x="3075571" y="1180934"/>
                </a:lnTo>
                <a:close/>
              </a:path>
              <a:path w="3484879" h="1200150">
                <a:moveTo>
                  <a:pt x="3081744" y="1059307"/>
                </a:moveTo>
                <a:lnTo>
                  <a:pt x="3078264" y="1057770"/>
                </a:lnTo>
                <a:lnTo>
                  <a:pt x="3047530" y="1127493"/>
                </a:lnTo>
                <a:lnTo>
                  <a:pt x="3051022" y="1129030"/>
                </a:lnTo>
                <a:lnTo>
                  <a:pt x="3081744" y="1059307"/>
                </a:lnTo>
                <a:close/>
              </a:path>
              <a:path w="3484879" h="1200150">
                <a:moveTo>
                  <a:pt x="3122079" y="383692"/>
                </a:moveTo>
                <a:lnTo>
                  <a:pt x="3121368" y="380199"/>
                </a:lnTo>
                <a:lnTo>
                  <a:pt x="3119805" y="372478"/>
                </a:lnTo>
                <a:lnTo>
                  <a:pt x="3120110" y="367169"/>
                </a:lnTo>
                <a:lnTo>
                  <a:pt x="3118320" y="365163"/>
                </a:lnTo>
                <a:lnTo>
                  <a:pt x="3100235" y="276085"/>
                </a:lnTo>
                <a:lnTo>
                  <a:pt x="3095218" y="272745"/>
                </a:lnTo>
                <a:lnTo>
                  <a:pt x="3084906" y="274840"/>
                </a:lnTo>
                <a:lnTo>
                  <a:pt x="3081566" y="279869"/>
                </a:lnTo>
                <a:lnTo>
                  <a:pt x="3093161" y="336956"/>
                </a:lnTo>
                <a:lnTo>
                  <a:pt x="2793111" y="533"/>
                </a:lnTo>
                <a:lnTo>
                  <a:pt x="2787091" y="190"/>
                </a:lnTo>
                <a:lnTo>
                  <a:pt x="2779242" y="7188"/>
                </a:lnTo>
                <a:lnTo>
                  <a:pt x="2778899" y="13208"/>
                </a:lnTo>
                <a:lnTo>
                  <a:pt x="3078937" y="349631"/>
                </a:lnTo>
                <a:lnTo>
                  <a:pt x="3023552" y="331622"/>
                </a:lnTo>
                <a:lnTo>
                  <a:pt x="3018180" y="334352"/>
                </a:lnTo>
                <a:lnTo>
                  <a:pt x="3014916" y="344360"/>
                </a:lnTo>
                <a:lnTo>
                  <a:pt x="3017659" y="349732"/>
                </a:lnTo>
                <a:lnTo>
                  <a:pt x="3104108" y="377850"/>
                </a:lnTo>
                <a:lnTo>
                  <a:pt x="3105886" y="379844"/>
                </a:lnTo>
                <a:lnTo>
                  <a:pt x="3111182" y="380161"/>
                </a:lnTo>
                <a:lnTo>
                  <a:pt x="3111906" y="380199"/>
                </a:lnTo>
                <a:lnTo>
                  <a:pt x="3111335" y="380199"/>
                </a:lnTo>
                <a:lnTo>
                  <a:pt x="3122079" y="383692"/>
                </a:lnTo>
                <a:close/>
              </a:path>
              <a:path w="3484879" h="1200150">
                <a:moveTo>
                  <a:pt x="3128556" y="934212"/>
                </a:moveTo>
                <a:lnTo>
                  <a:pt x="3118104" y="929601"/>
                </a:lnTo>
                <a:lnTo>
                  <a:pt x="3087370" y="999324"/>
                </a:lnTo>
                <a:lnTo>
                  <a:pt x="3097822" y="1003935"/>
                </a:lnTo>
                <a:lnTo>
                  <a:pt x="3128556" y="934212"/>
                </a:lnTo>
                <a:close/>
              </a:path>
              <a:path w="3484879" h="1200150">
                <a:moveTo>
                  <a:pt x="3135528" y="937285"/>
                </a:moveTo>
                <a:lnTo>
                  <a:pt x="3132048" y="935748"/>
                </a:lnTo>
                <a:lnTo>
                  <a:pt x="3101314" y="1005471"/>
                </a:lnTo>
                <a:lnTo>
                  <a:pt x="3104794" y="1007008"/>
                </a:lnTo>
                <a:lnTo>
                  <a:pt x="3135528" y="937285"/>
                </a:lnTo>
                <a:close/>
              </a:path>
              <a:path w="3484879" h="1200150">
                <a:moveTo>
                  <a:pt x="3182340" y="812190"/>
                </a:moveTo>
                <a:lnTo>
                  <a:pt x="3171875" y="807580"/>
                </a:lnTo>
                <a:lnTo>
                  <a:pt x="3141154" y="877303"/>
                </a:lnTo>
                <a:lnTo>
                  <a:pt x="3151606" y="881913"/>
                </a:lnTo>
                <a:lnTo>
                  <a:pt x="3182340" y="812190"/>
                </a:lnTo>
                <a:close/>
              </a:path>
              <a:path w="3484879" h="1200150">
                <a:moveTo>
                  <a:pt x="3189313" y="815263"/>
                </a:moveTo>
                <a:lnTo>
                  <a:pt x="3185820" y="813727"/>
                </a:lnTo>
                <a:lnTo>
                  <a:pt x="3155099" y="883450"/>
                </a:lnTo>
                <a:lnTo>
                  <a:pt x="3158579" y="884986"/>
                </a:lnTo>
                <a:lnTo>
                  <a:pt x="3189313" y="815263"/>
                </a:lnTo>
                <a:close/>
              </a:path>
              <a:path w="3484879" h="1200150">
                <a:moveTo>
                  <a:pt x="3208921" y="1188554"/>
                </a:moveTo>
                <a:lnTo>
                  <a:pt x="3132721" y="1188554"/>
                </a:lnTo>
                <a:lnTo>
                  <a:pt x="3132721" y="1199984"/>
                </a:lnTo>
                <a:lnTo>
                  <a:pt x="3208921" y="1199984"/>
                </a:lnTo>
                <a:lnTo>
                  <a:pt x="3208921" y="1188554"/>
                </a:lnTo>
                <a:close/>
              </a:path>
              <a:path w="3484879" h="1200150">
                <a:moveTo>
                  <a:pt x="3208921" y="1180934"/>
                </a:moveTo>
                <a:lnTo>
                  <a:pt x="3132721" y="1180934"/>
                </a:lnTo>
                <a:lnTo>
                  <a:pt x="3132721" y="1184744"/>
                </a:lnTo>
                <a:lnTo>
                  <a:pt x="3208921" y="1184744"/>
                </a:lnTo>
                <a:lnTo>
                  <a:pt x="3208921" y="1180934"/>
                </a:lnTo>
                <a:close/>
              </a:path>
              <a:path w="3484879" h="1200150">
                <a:moveTo>
                  <a:pt x="3236125" y="690156"/>
                </a:moveTo>
                <a:lnTo>
                  <a:pt x="3225660" y="685546"/>
                </a:lnTo>
                <a:lnTo>
                  <a:pt x="3194926" y="755281"/>
                </a:lnTo>
                <a:lnTo>
                  <a:pt x="3205391" y="759891"/>
                </a:lnTo>
                <a:lnTo>
                  <a:pt x="3236125" y="690156"/>
                </a:lnTo>
                <a:close/>
              </a:path>
              <a:path w="3484879" h="1200150">
                <a:moveTo>
                  <a:pt x="3243097" y="693229"/>
                </a:moveTo>
                <a:lnTo>
                  <a:pt x="3239605" y="691692"/>
                </a:lnTo>
                <a:lnTo>
                  <a:pt x="3208871" y="761428"/>
                </a:lnTo>
                <a:lnTo>
                  <a:pt x="3212363" y="762965"/>
                </a:lnTo>
                <a:lnTo>
                  <a:pt x="3243097" y="693229"/>
                </a:lnTo>
                <a:close/>
              </a:path>
              <a:path w="3484879" h="1200150">
                <a:moveTo>
                  <a:pt x="3282924" y="767435"/>
                </a:moveTo>
                <a:lnTo>
                  <a:pt x="3252203" y="697712"/>
                </a:lnTo>
                <a:lnTo>
                  <a:pt x="3248710" y="699249"/>
                </a:lnTo>
                <a:lnTo>
                  <a:pt x="3279444" y="768972"/>
                </a:lnTo>
                <a:lnTo>
                  <a:pt x="3282924" y="767435"/>
                </a:lnTo>
                <a:close/>
              </a:path>
              <a:path w="3484879" h="1200150">
                <a:moveTo>
                  <a:pt x="3296882" y="761288"/>
                </a:moveTo>
                <a:lnTo>
                  <a:pt x="3266148" y="691565"/>
                </a:lnTo>
                <a:lnTo>
                  <a:pt x="3255683" y="696175"/>
                </a:lnTo>
                <a:lnTo>
                  <a:pt x="3286417" y="765898"/>
                </a:lnTo>
                <a:lnTo>
                  <a:pt x="3296882" y="761288"/>
                </a:lnTo>
                <a:close/>
              </a:path>
              <a:path w="3484879" h="1200150">
                <a:moveTo>
                  <a:pt x="3336709" y="889457"/>
                </a:moveTo>
                <a:lnTo>
                  <a:pt x="3305975" y="819734"/>
                </a:lnTo>
                <a:lnTo>
                  <a:pt x="3302495" y="821270"/>
                </a:lnTo>
                <a:lnTo>
                  <a:pt x="3333229" y="890993"/>
                </a:lnTo>
                <a:lnTo>
                  <a:pt x="3336709" y="889457"/>
                </a:lnTo>
                <a:close/>
              </a:path>
              <a:path w="3484879" h="1200150">
                <a:moveTo>
                  <a:pt x="3342271" y="1188554"/>
                </a:moveTo>
                <a:lnTo>
                  <a:pt x="3266071" y="1188554"/>
                </a:lnTo>
                <a:lnTo>
                  <a:pt x="3266071" y="1199984"/>
                </a:lnTo>
                <a:lnTo>
                  <a:pt x="3342271" y="1199984"/>
                </a:lnTo>
                <a:lnTo>
                  <a:pt x="3342271" y="1188554"/>
                </a:lnTo>
                <a:close/>
              </a:path>
              <a:path w="3484879" h="1200150">
                <a:moveTo>
                  <a:pt x="3342271" y="1180934"/>
                </a:moveTo>
                <a:lnTo>
                  <a:pt x="3266071" y="1180934"/>
                </a:lnTo>
                <a:lnTo>
                  <a:pt x="3266071" y="1184744"/>
                </a:lnTo>
                <a:lnTo>
                  <a:pt x="3342271" y="1184744"/>
                </a:lnTo>
                <a:lnTo>
                  <a:pt x="3342271" y="1180934"/>
                </a:lnTo>
                <a:close/>
              </a:path>
              <a:path w="3484879" h="1200150">
                <a:moveTo>
                  <a:pt x="3350653" y="883310"/>
                </a:moveTo>
                <a:lnTo>
                  <a:pt x="3319919" y="813587"/>
                </a:lnTo>
                <a:lnTo>
                  <a:pt x="3309467" y="818197"/>
                </a:lnTo>
                <a:lnTo>
                  <a:pt x="3340201" y="887920"/>
                </a:lnTo>
                <a:lnTo>
                  <a:pt x="3350653" y="883310"/>
                </a:lnTo>
                <a:close/>
              </a:path>
              <a:path w="3484879" h="1200150">
                <a:moveTo>
                  <a:pt x="3390493" y="1011478"/>
                </a:moveTo>
                <a:lnTo>
                  <a:pt x="3359759" y="941755"/>
                </a:lnTo>
                <a:lnTo>
                  <a:pt x="3356279" y="943292"/>
                </a:lnTo>
                <a:lnTo>
                  <a:pt x="3387001" y="1013015"/>
                </a:lnTo>
                <a:lnTo>
                  <a:pt x="3390493" y="1011478"/>
                </a:lnTo>
                <a:close/>
              </a:path>
              <a:path w="3484879" h="1200150">
                <a:moveTo>
                  <a:pt x="3404438" y="1005332"/>
                </a:moveTo>
                <a:lnTo>
                  <a:pt x="3373704" y="935609"/>
                </a:lnTo>
                <a:lnTo>
                  <a:pt x="3363252" y="940219"/>
                </a:lnTo>
                <a:lnTo>
                  <a:pt x="3393986" y="1009942"/>
                </a:lnTo>
                <a:lnTo>
                  <a:pt x="3404438" y="1005332"/>
                </a:lnTo>
                <a:close/>
              </a:path>
              <a:path w="3484879" h="1200150">
                <a:moveTo>
                  <a:pt x="3444278" y="1133513"/>
                </a:moveTo>
                <a:lnTo>
                  <a:pt x="3413544" y="1063777"/>
                </a:lnTo>
                <a:lnTo>
                  <a:pt x="3410051" y="1065314"/>
                </a:lnTo>
                <a:lnTo>
                  <a:pt x="3440785" y="1135049"/>
                </a:lnTo>
                <a:lnTo>
                  <a:pt x="3444278" y="1133513"/>
                </a:lnTo>
                <a:close/>
              </a:path>
              <a:path w="3484879" h="1200150">
                <a:moveTo>
                  <a:pt x="3458222" y="1127366"/>
                </a:moveTo>
                <a:lnTo>
                  <a:pt x="3427488" y="1057630"/>
                </a:lnTo>
                <a:lnTo>
                  <a:pt x="3417024" y="1062240"/>
                </a:lnTo>
                <a:lnTo>
                  <a:pt x="3447758" y="1131976"/>
                </a:lnTo>
                <a:lnTo>
                  <a:pt x="3458222" y="1127366"/>
                </a:lnTo>
                <a:close/>
              </a:path>
              <a:path w="3484879" h="1200150">
                <a:moveTo>
                  <a:pt x="3484334" y="1186611"/>
                </a:moveTo>
                <a:lnTo>
                  <a:pt x="3483508" y="1184744"/>
                </a:lnTo>
                <a:lnTo>
                  <a:pt x="3481273" y="1179652"/>
                </a:lnTo>
                <a:lnTo>
                  <a:pt x="3475621" y="1182154"/>
                </a:lnTo>
                <a:lnTo>
                  <a:pt x="3475621" y="1180934"/>
                </a:lnTo>
                <a:lnTo>
                  <a:pt x="3399421" y="1180934"/>
                </a:lnTo>
                <a:lnTo>
                  <a:pt x="3399421" y="1184744"/>
                </a:lnTo>
                <a:lnTo>
                  <a:pt x="3471011" y="1184744"/>
                </a:lnTo>
                <a:lnTo>
                  <a:pt x="3472700" y="1188554"/>
                </a:lnTo>
                <a:lnTo>
                  <a:pt x="3468535" y="1188554"/>
                </a:lnTo>
                <a:lnTo>
                  <a:pt x="3467328" y="1185799"/>
                </a:lnTo>
                <a:lnTo>
                  <a:pt x="3463836" y="1187335"/>
                </a:lnTo>
                <a:lnTo>
                  <a:pt x="3464369" y="1188554"/>
                </a:lnTo>
                <a:lnTo>
                  <a:pt x="3399421" y="1188554"/>
                </a:lnTo>
                <a:lnTo>
                  <a:pt x="3399421" y="1199984"/>
                </a:lnTo>
                <a:lnTo>
                  <a:pt x="3475621" y="1199984"/>
                </a:lnTo>
                <a:lnTo>
                  <a:pt x="3475621" y="1194295"/>
                </a:lnTo>
                <a:lnTo>
                  <a:pt x="3475621" y="1191221"/>
                </a:lnTo>
                <a:lnTo>
                  <a:pt x="3475621" y="1190459"/>
                </a:lnTo>
                <a:lnTo>
                  <a:pt x="3479939" y="1188554"/>
                </a:lnTo>
                <a:lnTo>
                  <a:pt x="3484334" y="1186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6672896" y="1489964"/>
            <a:ext cx="432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|D|=90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73482" y="1535684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82740" y="2255011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833212" y="2931667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(3)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(4)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31252" y="2904235"/>
            <a:ext cx="79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(5)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513217" y="2142235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232016" y="2151379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358384" y="1871472"/>
            <a:ext cx="594360" cy="515620"/>
            <a:chOff x="5358384" y="1871472"/>
            <a:chExt cx="594360" cy="515620"/>
          </a:xfrm>
        </p:grpSpPr>
        <p:pic>
          <p:nvPicPr>
            <p:cNvPr id="72" name="object 7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8008" y="1871472"/>
              <a:ext cx="515112" cy="4419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58384" y="1871472"/>
              <a:ext cx="594360" cy="5151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3684" y="1902372"/>
              <a:ext cx="404321" cy="33107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453684" y="1902372"/>
              <a:ext cx="404495" cy="331470"/>
            </a:xfrm>
            <a:custGeom>
              <a:avLst/>
              <a:gdLst/>
              <a:ahLst/>
              <a:cxnLst/>
              <a:rect l="l" t="t" r="r" b="b"/>
              <a:pathLst>
                <a:path w="404495" h="331469">
                  <a:moveTo>
                    <a:pt x="0" y="165538"/>
                  </a:moveTo>
                  <a:lnTo>
                    <a:pt x="82769" y="0"/>
                  </a:lnTo>
                  <a:lnTo>
                    <a:pt x="321551" y="0"/>
                  </a:lnTo>
                  <a:lnTo>
                    <a:pt x="404321" y="165538"/>
                  </a:lnTo>
                  <a:lnTo>
                    <a:pt x="321551" y="331076"/>
                  </a:lnTo>
                  <a:lnTo>
                    <a:pt x="82769" y="331076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5512175" y="1904491"/>
            <a:ext cx="28829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 smtClean="0">
                <a:latin typeface="Corbel" panose="020B0503020204020204"/>
                <a:cs typeface="Corbel" panose="020B0503020204020204"/>
              </a:rPr>
              <a:t>.42</a:t>
            </a:r>
            <a:endParaRPr sz="1600" dirty="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497645" y="2751835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88940" y="2757932"/>
            <a:ext cx="427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461488" y="2751835"/>
            <a:ext cx="4229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|D|=30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392834" y="2757932"/>
            <a:ext cx="4165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70703" y="5605271"/>
            <a:ext cx="3733800" cy="652271"/>
          </a:xfrm>
          <a:prstGeom prst="rect">
            <a:avLst/>
          </a:prstGeom>
        </p:spPr>
      </p:pic>
      <p:sp>
        <p:nvSpPr>
          <p:cNvPr id="86" name="Slide Number Placeholder 8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1375"/>
            <a:ext cx="7799832" cy="55778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71180" y="1735637"/>
            <a:ext cx="1801495" cy="354965"/>
          </a:xfrm>
          <a:custGeom>
            <a:avLst/>
            <a:gdLst/>
            <a:ahLst/>
            <a:cxnLst/>
            <a:rect l="l" t="t" r="r" b="b"/>
            <a:pathLst>
              <a:path w="1801495" h="354964">
                <a:moveTo>
                  <a:pt x="1687299" y="0"/>
                </a:moveTo>
                <a:lnTo>
                  <a:pt x="1682461" y="0"/>
                </a:lnTo>
                <a:lnTo>
                  <a:pt x="1682461" y="14138"/>
                </a:lnTo>
                <a:lnTo>
                  <a:pt x="1685251" y="14138"/>
                </a:lnTo>
                <a:lnTo>
                  <a:pt x="1698006" y="15016"/>
                </a:lnTo>
                <a:lnTo>
                  <a:pt x="1734156" y="36352"/>
                </a:lnTo>
                <a:lnTo>
                  <a:pt x="1742737" y="74599"/>
                </a:lnTo>
                <a:lnTo>
                  <a:pt x="1742624" y="77948"/>
                </a:lnTo>
                <a:lnTo>
                  <a:pt x="1742504" y="81494"/>
                </a:lnTo>
                <a:lnTo>
                  <a:pt x="1741806" y="89157"/>
                </a:lnTo>
                <a:lnTo>
                  <a:pt x="1740643" y="97587"/>
                </a:lnTo>
                <a:lnTo>
                  <a:pt x="1739016" y="106784"/>
                </a:lnTo>
                <a:lnTo>
                  <a:pt x="1737388" y="115679"/>
                </a:lnTo>
                <a:lnTo>
                  <a:pt x="1736225" y="123201"/>
                </a:lnTo>
                <a:lnTo>
                  <a:pt x="1735527" y="129352"/>
                </a:lnTo>
                <a:lnTo>
                  <a:pt x="1735516" y="129573"/>
                </a:lnTo>
                <a:lnTo>
                  <a:pt x="1735389" y="135363"/>
                </a:lnTo>
                <a:lnTo>
                  <a:pt x="1735876" y="141683"/>
                </a:lnTo>
                <a:lnTo>
                  <a:pt x="1737508" y="148084"/>
                </a:lnTo>
                <a:lnTo>
                  <a:pt x="1737620" y="148526"/>
                </a:lnTo>
                <a:lnTo>
                  <a:pt x="1766735" y="175059"/>
                </a:lnTo>
                <a:lnTo>
                  <a:pt x="1766735" y="178408"/>
                </a:lnTo>
                <a:lnTo>
                  <a:pt x="1737620" y="204941"/>
                </a:lnTo>
                <a:lnTo>
                  <a:pt x="1735389" y="218103"/>
                </a:lnTo>
                <a:lnTo>
                  <a:pt x="1735294" y="219335"/>
                </a:lnTo>
                <a:lnTo>
                  <a:pt x="1735516" y="223893"/>
                </a:lnTo>
                <a:lnTo>
                  <a:pt x="1735527" y="224114"/>
                </a:lnTo>
                <a:lnTo>
                  <a:pt x="1736225" y="230265"/>
                </a:lnTo>
                <a:lnTo>
                  <a:pt x="1737388" y="237787"/>
                </a:lnTo>
                <a:lnTo>
                  <a:pt x="1739016" y="246682"/>
                </a:lnTo>
                <a:lnTo>
                  <a:pt x="1740643" y="255879"/>
                </a:lnTo>
                <a:lnTo>
                  <a:pt x="1741806" y="264309"/>
                </a:lnTo>
                <a:lnTo>
                  <a:pt x="1742504" y="271971"/>
                </a:lnTo>
                <a:lnTo>
                  <a:pt x="1742624" y="275517"/>
                </a:lnTo>
                <a:lnTo>
                  <a:pt x="1742737" y="278866"/>
                </a:lnTo>
                <a:lnTo>
                  <a:pt x="1741799" y="294219"/>
                </a:lnTo>
                <a:lnTo>
                  <a:pt x="1741783" y="294476"/>
                </a:lnTo>
                <a:lnTo>
                  <a:pt x="1719121" y="332729"/>
                </a:lnTo>
                <a:lnTo>
                  <a:pt x="1685251" y="340630"/>
                </a:lnTo>
                <a:lnTo>
                  <a:pt x="1682461" y="340630"/>
                </a:lnTo>
                <a:lnTo>
                  <a:pt x="1682461" y="354769"/>
                </a:lnTo>
                <a:lnTo>
                  <a:pt x="1687299" y="354769"/>
                </a:lnTo>
                <a:lnTo>
                  <a:pt x="1707780" y="353240"/>
                </a:lnTo>
                <a:lnTo>
                  <a:pt x="1752690" y="334770"/>
                </a:lnTo>
                <a:lnTo>
                  <a:pt x="1772943" y="294476"/>
                </a:lnTo>
                <a:lnTo>
                  <a:pt x="1774362" y="275517"/>
                </a:lnTo>
                <a:lnTo>
                  <a:pt x="1774089" y="267529"/>
                </a:lnTo>
                <a:lnTo>
                  <a:pt x="1773270" y="259007"/>
                </a:lnTo>
                <a:lnTo>
                  <a:pt x="1771904" y="249949"/>
                </a:lnTo>
                <a:lnTo>
                  <a:pt x="1769991" y="240357"/>
                </a:lnTo>
                <a:lnTo>
                  <a:pt x="1768078" y="231311"/>
                </a:lnTo>
                <a:lnTo>
                  <a:pt x="1766752" y="224114"/>
                </a:lnTo>
                <a:lnTo>
                  <a:pt x="1765892" y="218103"/>
                </a:lnTo>
                <a:lnTo>
                  <a:pt x="1765618" y="213940"/>
                </a:lnTo>
                <a:lnTo>
                  <a:pt x="1765618" y="205383"/>
                </a:lnTo>
                <a:lnTo>
                  <a:pt x="1801152" y="184360"/>
                </a:lnTo>
                <a:lnTo>
                  <a:pt x="1801152" y="169105"/>
                </a:lnTo>
                <a:lnTo>
                  <a:pt x="1765618" y="148084"/>
                </a:lnTo>
                <a:lnTo>
                  <a:pt x="1765618" y="139526"/>
                </a:lnTo>
                <a:lnTo>
                  <a:pt x="1765892" y="135363"/>
                </a:lnTo>
                <a:lnTo>
                  <a:pt x="1766712" y="129573"/>
                </a:lnTo>
                <a:lnTo>
                  <a:pt x="1768078" y="122155"/>
                </a:lnTo>
                <a:lnTo>
                  <a:pt x="1769991" y="113110"/>
                </a:lnTo>
                <a:lnTo>
                  <a:pt x="1771904" y="103517"/>
                </a:lnTo>
                <a:lnTo>
                  <a:pt x="1773270" y="94459"/>
                </a:lnTo>
                <a:lnTo>
                  <a:pt x="1774089" y="85936"/>
                </a:lnTo>
                <a:lnTo>
                  <a:pt x="1774241" y="81494"/>
                </a:lnTo>
                <a:lnTo>
                  <a:pt x="1774362" y="77948"/>
                </a:lnTo>
                <a:lnTo>
                  <a:pt x="1762172" y="30841"/>
                </a:lnTo>
                <a:lnTo>
                  <a:pt x="1725505" y="5372"/>
                </a:lnTo>
                <a:lnTo>
                  <a:pt x="1707780" y="1529"/>
                </a:lnTo>
                <a:lnTo>
                  <a:pt x="1687299" y="0"/>
                </a:lnTo>
                <a:close/>
              </a:path>
              <a:path w="1801495" h="354964">
                <a:moveTo>
                  <a:pt x="118690" y="0"/>
                </a:moveTo>
                <a:lnTo>
                  <a:pt x="113852" y="0"/>
                </a:lnTo>
                <a:lnTo>
                  <a:pt x="93371" y="1529"/>
                </a:lnTo>
                <a:lnTo>
                  <a:pt x="48461" y="19998"/>
                </a:lnTo>
                <a:lnTo>
                  <a:pt x="28209" y="59455"/>
                </a:lnTo>
                <a:lnTo>
                  <a:pt x="28142" y="59712"/>
                </a:lnTo>
                <a:lnTo>
                  <a:pt x="26788" y="77763"/>
                </a:lnTo>
                <a:lnTo>
                  <a:pt x="27061" y="85750"/>
                </a:lnTo>
                <a:lnTo>
                  <a:pt x="27881" y="94273"/>
                </a:lnTo>
                <a:lnTo>
                  <a:pt x="29247" y="103331"/>
                </a:lnTo>
                <a:lnTo>
                  <a:pt x="31160" y="112923"/>
                </a:lnTo>
                <a:lnTo>
                  <a:pt x="33073" y="121969"/>
                </a:lnTo>
                <a:lnTo>
                  <a:pt x="34398" y="129166"/>
                </a:lnTo>
                <a:lnTo>
                  <a:pt x="35258" y="135177"/>
                </a:lnTo>
                <a:lnTo>
                  <a:pt x="35532" y="139340"/>
                </a:lnTo>
                <a:lnTo>
                  <a:pt x="35532" y="147897"/>
                </a:lnTo>
                <a:lnTo>
                  <a:pt x="0" y="168920"/>
                </a:lnTo>
                <a:lnTo>
                  <a:pt x="0" y="184175"/>
                </a:lnTo>
                <a:lnTo>
                  <a:pt x="35532" y="205196"/>
                </a:lnTo>
                <a:lnTo>
                  <a:pt x="35532" y="213754"/>
                </a:lnTo>
                <a:lnTo>
                  <a:pt x="35258" y="217917"/>
                </a:lnTo>
                <a:lnTo>
                  <a:pt x="34439" y="223707"/>
                </a:lnTo>
                <a:lnTo>
                  <a:pt x="33073" y="231125"/>
                </a:lnTo>
                <a:lnTo>
                  <a:pt x="31160" y="240170"/>
                </a:lnTo>
                <a:lnTo>
                  <a:pt x="29247" y="249763"/>
                </a:lnTo>
                <a:lnTo>
                  <a:pt x="27881" y="258821"/>
                </a:lnTo>
                <a:lnTo>
                  <a:pt x="27061" y="267344"/>
                </a:lnTo>
                <a:lnTo>
                  <a:pt x="26909" y="271786"/>
                </a:lnTo>
                <a:lnTo>
                  <a:pt x="26788" y="275332"/>
                </a:lnTo>
                <a:lnTo>
                  <a:pt x="28142" y="294116"/>
                </a:lnTo>
                <a:lnTo>
                  <a:pt x="48461" y="334770"/>
                </a:lnTo>
                <a:lnTo>
                  <a:pt x="93371" y="353240"/>
                </a:lnTo>
                <a:lnTo>
                  <a:pt x="113852" y="354769"/>
                </a:lnTo>
                <a:lnTo>
                  <a:pt x="118690" y="354769"/>
                </a:lnTo>
                <a:lnTo>
                  <a:pt x="118690" y="340630"/>
                </a:lnTo>
                <a:lnTo>
                  <a:pt x="115898" y="340630"/>
                </a:lnTo>
                <a:lnTo>
                  <a:pt x="103144" y="339752"/>
                </a:lnTo>
                <a:lnTo>
                  <a:pt x="66995" y="318323"/>
                </a:lnTo>
                <a:lnTo>
                  <a:pt x="58414" y="278681"/>
                </a:lnTo>
                <a:lnTo>
                  <a:pt x="58527" y="275332"/>
                </a:lnTo>
                <a:lnTo>
                  <a:pt x="63763" y="237601"/>
                </a:lnTo>
                <a:lnTo>
                  <a:pt x="64926" y="230079"/>
                </a:lnTo>
                <a:lnTo>
                  <a:pt x="65623" y="223928"/>
                </a:lnTo>
                <a:lnTo>
                  <a:pt x="65634" y="223707"/>
                </a:lnTo>
                <a:lnTo>
                  <a:pt x="65760" y="217917"/>
                </a:lnTo>
                <a:lnTo>
                  <a:pt x="65274" y="211597"/>
                </a:lnTo>
                <a:lnTo>
                  <a:pt x="63643" y="205196"/>
                </a:lnTo>
                <a:lnTo>
                  <a:pt x="63530" y="204754"/>
                </a:lnTo>
                <a:lnTo>
                  <a:pt x="34415" y="178221"/>
                </a:lnTo>
                <a:lnTo>
                  <a:pt x="34415" y="174872"/>
                </a:lnTo>
                <a:lnTo>
                  <a:pt x="63530" y="148339"/>
                </a:lnTo>
                <a:lnTo>
                  <a:pt x="65761" y="135177"/>
                </a:lnTo>
                <a:lnTo>
                  <a:pt x="65855" y="133945"/>
                </a:lnTo>
                <a:lnTo>
                  <a:pt x="65634" y="129387"/>
                </a:lnTo>
                <a:lnTo>
                  <a:pt x="65623" y="129166"/>
                </a:lnTo>
                <a:lnTo>
                  <a:pt x="64926" y="123015"/>
                </a:lnTo>
                <a:lnTo>
                  <a:pt x="63763" y="115493"/>
                </a:lnTo>
                <a:lnTo>
                  <a:pt x="62136" y="106598"/>
                </a:lnTo>
                <a:lnTo>
                  <a:pt x="60507" y="97401"/>
                </a:lnTo>
                <a:lnTo>
                  <a:pt x="59344" y="88971"/>
                </a:lnTo>
                <a:lnTo>
                  <a:pt x="58647" y="81309"/>
                </a:lnTo>
                <a:lnTo>
                  <a:pt x="58527" y="77763"/>
                </a:lnTo>
                <a:lnTo>
                  <a:pt x="58414" y="74414"/>
                </a:lnTo>
                <a:lnTo>
                  <a:pt x="59352" y="59712"/>
                </a:lnTo>
                <a:lnTo>
                  <a:pt x="59368" y="59455"/>
                </a:lnTo>
                <a:lnTo>
                  <a:pt x="82029" y="22039"/>
                </a:lnTo>
                <a:lnTo>
                  <a:pt x="115898" y="14138"/>
                </a:lnTo>
                <a:lnTo>
                  <a:pt x="118690" y="14138"/>
                </a:lnTo>
                <a:lnTo>
                  <a:pt x="118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2708" y="1273555"/>
            <a:ext cx="7471409" cy="157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190"/>
              </a:lnSpc>
              <a:spcBef>
                <a:spcPts val="100"/>
              </a:spcBef>
            </a:pPr>
            <a:r>
              <a:rPr sz="3000" spc="-10" dirty="0">
                <a:solidFill>
                  <a:srgbClr val="0000FF"/>
                </a:solidFill>
              </a:rPr>
              <a:t>Entropy:</a:t>
            </a:r>
            <a:endParaRPr sz="3000"/>
          </a:p>
          <a:p>
            <a:pPr marL="38100" marR="30480">
              <a:lnSpc>
                <a:spcPts val="2900"/>
              </a:lnSpc>
              <a:spcBef>
                <a:spcPts val="270"/>
              </a:spcBef>
              <a:tabLst>
                <a:tab pos="5008245" algn="l"/>
              </a:tabLst>
            </a:pP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Consider</a:t>
            </a:r>
            <a:r>
              <a:rPr sz="3000" b="0" spc="-8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random</a:t>
            </a:r>
            <a:r>
              <a:rPr sz="3000" b="0" spc="-8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variable</a:t>
            </a:r>
            <a:r>
              <a:rPr sz="3000" b="0" spc="-9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𝑿</a:t>
            </a:r>
            <a:r>
              <a:rPr sz="3000" b="0" spc="65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b="0" spc="-5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3000" b="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000" b="0" spc="-1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𝑿</a:t>
            </a:r>
            <a:r>
              <a:rPr sz="3000" b="0" spc="-15" baseline="-1900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3000" b="0" spc="-1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,</a:t>
            </a:r>
            <a:r>
              <a:rPr sz="3000" b="0" spc="-165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…</a:t>
            </a:r>
            <a:r>
              <a:rPr sz="3000" b="0" spc="-165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,</a:t>
            </a:r>
            <a:r>
              <a:rPr sz="3000" b="0" spc="-16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b="0" spc="-25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𝑿</a:t>
            </a:r>
            <a:r>
              <a:rPr sz="3000" b="0" spc="-37" baseline="-19000" dirty="0">
                <a:solidFill>
                  <a:srgbClr val="000000"/>
                </a:solidFill>
                <a:latin typeface="Cambria Math" panose="02040503050406030204"/>
                <a:cs typeface="Cambria Math" panose="02040503050406030204"/>
              </a:rPr>
              <a:t>𝐦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What’s</a:t>
            </a:r>
            <a:r>
              <a:rPr sz="3000" b="0" spc="-7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smallest</a:t>
            </a:r>
            <a:r>
              <a:rPr sz="3000" b="0" spc="-7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possible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3000" b="0" spc="-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bits,</a:t>
            </a:r>
            <a:r>
              <a:rPr sz="3000" b="0" spc="-7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spc="-2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3000" b="0" spc="-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average,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per</a:t>
            </a:r>
            <a:r>
              <a:rPr sz="3000" b="0" spc="-7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symbol,</a:t>
            </a:r>
            <a:r>
              <a:rPr sz="3000" b="0" spc="-7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3000" b="0" spc="-7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000" b="0" spc="-7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transmit</a:t>
            </a:r>
            <a:r>
              <a:rPr sz="3000" b="0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0" spc="-5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108" y="2733547"/>
            <a:ext cx="7475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7280" algn="l"/>
              </a:tabLst>
            </a:pPr>
            <a:r>
              <a:rPr sz="3000" dirty="0">
                <a:latin typeface="Calibri" panose="020F0502020204030204"/>
                <a:cs typeface="Calibri" panose="020F0502020204030204"/>
              </a:rPr>
              <a:t>stream</a:t>
            </a:r>
            <a:r>
              <a:rPr sz="30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of</a:t>
            </a:r>
            <a:r>
              <a:rPr sz="30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symbols</a:t>
            </a:r>
            <a:r>
              <a:rPr sz="30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drawn</a:t>
            </a:r>
            <a:r>
              <a:rPr sz="30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3000" dirty="0">
                <a:latin typeface="Calibri" panose="020F0502020204030204"/>
                <a:cs typeface="Calibri" panose="020F0502020204030204"/>
              </a:rPr>
              <a:t>	</a:t>
            </a:r>
            <a:r>
              <a:rPr sz="3000" dirty="0">
                <a:latin typeface="Cambria Math" panose="02040503050406030204"/>
                <a:cs typeface="Cambria Math" panose="02040503050406030204"/>
              </a:rPr>
              <a:t>𝑿’</a:t>
            </a:r>
            <a:r>
              <a:rPr sz="3000" dirty="0">
                <a:latin typeface="Calibri" panose="020F0502020204030204"/>
                <a:cs typeface="Calibri" panose="020F0502020204030204"/>
              </a:rPr>
              <a:t>s</a:t>
            </a:r>
            <a:r>
              <a:rPr sz="3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distribution?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16384" y="3209709"/>
            <a:ext cx="513080" cy="353060"/>
          </a:xfrm>
          <a:custGeom>
            <a:avLst/>
            <a:gdLst/>
            <a:ahLst/>
            <a:cxnLst/>
            <a:rect l="l" t="t" r="r" b="b"/>
            <a:pathLst>
              <a:path w="513079" h="353060">
                <a:moveTo>
                  <a:pt x="400245" y="0"/>
                </a:moveTo>
                <a:lnTo>
                  <a:pt x="395222" y="14324"/>
                </a:lnTo>
                <a:lnTo>
                  <a:pt x="415651" y="23190"/>
                </a:lnTo>
                <a:lnTo>
                  <a:pt x="433220" y="35463"/>
                </a:lnTo>
                <a:lnTo>
                  <a:pt x="459776" y="70228"/>
                </a:lnTo>
                <a:lnTo>
                  <a:pt x="475403" y="117132"/>
                </a:lnTo>
                <a:lnTo>
                  <a:pt x="480612" y="174687"/>
                </a:lnTo>
                <a:lnTo>
                  <a:pt x="479304" y="205813"/>
                </a:lnTo>
                <a:lnTo>
                  <a:pt x="468840" y="259483"/>
                </a:lnTo>
                <a:lnTo>
                  <a:pt x="447841" y="301399"/>
                </a:lnTo>
                <a:lnTo>
                  <a:pt x="415890" y="329677"/>
                </a:lnTo>
                <a:lnTo>
                  <a:pt x="395781" y="338584"/>
                </a:lnTo>
                <a:lnTo>
                  <a:pt x="400245" y="352908"/>
                </a:lnTo>
                <a:lnTo>
                  <a:pt x="448382" y="330328"/>
                </a:lnTo>
                <a:lnTo>
                  <a:pt x="483776" y="291237"/>
                </a:lnTo>
                <a:lnTo>
                  <a:pt x="505541" y="238892"/>
                </a:lnTo>
                <a:lnTo>
                  <a:pt x="512796" y="176547"/>
                </a:lnTo>
                <a:lnTo>
                  <a:pt x="510998" y="144578"/>
                </a:lnTo>
                <a:lnTo>
                  <a:pt x="510977" y="144194"/>
                </a:lnTo>
                <a:lnTo>
                  <a:pt x="496420" y="86849"/>
                </a:lnTo>
                <a:lnTo>
                  <a:pt x="467549" y="40166"/>
                </a:lnTo>
                <a:lnTo>
                  <a:pt x="425831" y="9238"/>
                </a:lnTo>
                <a:lnTo>
                  <a:pt x="400245" y="0"/>
                </a:lnTo>
                <a:close/>
              </a:path>
              <a:path w="513079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104" y="174687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8"/>
                </a:lnTo>
                <a:lnTo>
                  <a:pt x="32262" y="176547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2708" y="3102355"/>
            <a:ext cx="8188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989580" algn="l"/>
                <a:tab pos="3448050" algn="l"/>
                <a:tab pos="3975735" algn="l"/>
                <a:tab pos="5522595" algn="l"/>
              </a:tabLst>
            </a:pP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b="1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entropy</a:t>
            </a:r>
            <a:r>
              <a:rPr sz="30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𝑿</a:t>
            </a:r>
            <a:r>
              <a:rPr sz="30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3000" spc="-6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𝑯</a:t>
            </a:r>
            <a:r>
              <a:rPr sz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000" spc="-5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𝑿</a:t>
            </a:r>
            <a:r>
              <a:rPr sz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=</a:t>
            </a:r>
            <a:r>
              <a:rPr sz="3000" spc="16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3000" spc="-16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4500" spc="-37" baseline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∑</a:t>
            </a:r>
            <a:r>
              <a:rPr sz="3300" spc="-37" baseline="30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𝒎</a:t>
            </a:r>
            <a:r>
              <a:rPr sz="3300" baseline="30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𝒑(𝑿</a:t>
            </a:r>
            <a:r>
              <a:rPr sz="3300" baseline="-15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sz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)</a:t>
            </a:r>
            <a:r>
              <a:rPr sz="3000" spc="-12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𝒍𝒐𝒈</a:t>
            </a:r>
            <a:r>
              <a:rPr sz="3000" spc="-1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𝒑(𝑿</a:t>
            </a:r>
            <a:r>
              <a:rPr sz="3300" spc="-15" baseline="-15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sz="3000" spc="-1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)</a:t>
            </a:r>
            <a:endParaRPr sz="3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6563" y="3295396"/>
            <a:ext cx="7919084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0" algn="ctr">
              <a:lnSpc>
                <a:spcPts val="2500"/>
              </a:lnSpc>
              <a:spcBef>
                <a:spcPts val="100"/>
              </a:spcBef>
            </a:pPr>
            <a:r>
              <a:rPr sz="2200" spc="210" dirty="0" smtClean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lang="en-US" sz="2200" spc="210" dirty="0" smtClean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2200" spc="210" dirty="0" smtClean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endParaRPr sz="2200" dirty="0">
              <a:latin typeface="Cambria Math" panose="02040503050406030204"/>
              <a:cs typeface="Cambria Math" panose="02040503050406030204"/>
            </a:endParaRPr>
          </a:p>
          <a:p>
            <a:pPr marL="286385" indent="-285750">
              <a:lnSpc>
                <a:spcPts val="2980"/>
              </a:lnSpc>
              <a:buClr>
                <a:srgbClr val="60B5CC"/>
              </a:buClr>
              <a:buSzPct val="83000"/>
              <a:buFont typeface="BIZ UDGothic"/>
              <a:buChar char="■"/>
              <a:tabLst>
                <a:tab pos="286385" algn="l"/>
              </a:tabLst>
            </a:pP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“High</a:t>
            </a:r>
            <a:r>
              <a:rPr sz="2600" b="1" spc="-4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Entropy”:</a:t>
            </a:r>
            <a:r>
              <a:rPr sz="2600" b="1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6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is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uniform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(boring)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distribution</a:t>
            </a:r>
            <a:endParaRPr sz="2600" dirty="0">
              <a:latin typeface="Calibri" panose="020F0502020204030204"/>
              <a:cs typeface="Calibri" panose="020F0502020204030204"/>
            </a:endParaRPr>
          </a:p>
          <a:p>
            <a:pPr marL="551815" lvl="1" indent="-292100">
              <a:lnSpc>
                <a:spcPts val="2620"/>
              </a:lnSpc>
              <a:spcBef>
                <a:spcPts val="85"/>
              </a:spcBef>
              <a:buClr>
                <a:srgbClr val="E66C7D"/>
              </a:buClr>
              <a:buFont typeface="BIZ UDGothic"/>
              <a:buChar char="■"/>
              <a:tabLst>
                <a:tab pos="551815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A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histogram</a:t>
            </a:r>
            <a:r>
              <a:rPr sz="2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the</a:t>
            </a:r>
            <a:r>
              <a:rPr sz="2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frequency</a:t>
            </a:r>
            <a:r>
              <a:rPr sz="2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distribution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values</a:t>
            </a:r>
            <a:r>
              <a:rPr sz="2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2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is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20" dirty="0">
                <a:latin typeface="Calibri" panose="020F0502020204030204"/>
                <a:cs typeface="Calibri" panose="020F0502020204030204"/>
              </a:rPr>
              <a:t>flat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286385" indent="-285750">
              <a:lnSpc>
                <a:spcPts val="3095"/>
              </a:lnSpc>
              <a:buClr>
                <a:srgbClr val="60B5CC"/>
              </a:buClr>
              <a:buSzPct val="83000"/>
              <a:buFont typeface="BIZ UDGothic"/>
              <a:buChar char="■"/>
              <a:tabLst>
                <a:tab pos="286385" algn="l"/>
              </a:tabLst>
            </a:pP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“Low</a:t>
            </a:r>
            <a:r>
              <a:rPr sz="2600" b="1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Entropy”:</a:t>
            </a:r>
            <a:r>
              <a:rPr sz="2600" b="1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6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is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varied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(peaks/valleys)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distrib.</a:t>
            </a:r>
            <a:endParaRPr sz="2600" dirty="0">
              <a:latin typeface="Calibri" panose="020F0502020204030204"/>
              <a:cs typeface="Calibri" panose="020F0502020204030204"/>
            </a:endParaRPr>
          </a:p>
          <a:p>
            <a:pPr marL="552450" marR="285115" lvl="1" indent="-292735">
              <a:lnSpc>
                <a:spcPts val="2180"/>
              </a:lnSpc>
              <a:spcBef>
                <a:spcPts val="455"/>
              </a:spcBef>
              <a:buClr>
                <a:srgbClr val="E66C7D"/>
              </a:buClr>
              <a:buFont typeface="BIZ UDGothic"/>
              <a:buChar char="■"/>
              <a:tabLst>
                <a:tab pos="552450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A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histogram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the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frequency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distribution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values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2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would </a:t>
            </a:r>
            <a:r>
              <a:rPr sz="2200" dirty="0">
                <a:latin typeface="Calibri" panose="020F0502020204030204"/>
                <a:cs typeface="Calibri" panose="020F0502020204030204"/>
              </a:rPr>
              <a:t>have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many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lows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and</a:t>
            </a:r>
            <a:r>
              <a:rPr sz="2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one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or</a:t>
            </a:r>
            <a:r>
              <a:rPr sz="2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two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highs</a:t>
            </a:r>
            <a:endParaRPr sz="22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998" y="5420202"/>
            <a:ext cx="4876531" cy="13996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38020" y="6430771"/>
            <a:ext cx="138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Low</a:t>
            </a:r>
            <a:r>
              <a:rPr sz="1800" b="1" spc="-4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entropy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0999" y="6436867"/>
            <a:ext cx="143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High</a:t>
            </a:r>
            <a:r>
              <a:rPr sz="1800" b="1" spc="-4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entropy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1375"/>
            <a:ext cx="7799832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5408" y="1252365"/>
            <a:ext cx="8415020" cy="47478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448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448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Suppose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6369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3690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College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Major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36905" lvl="1" indent="-368300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63690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Likes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“Casablanca”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680970" lvl="2" indent="-320040">
              <a:lnSpc>
                <a:spcPct val="100000"/>
              </a:lnSpc>
              <a:spcBef>
                <a:spcPts val="68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2680970" algn="l"/>
              </a:tabLst>
            </a:pPr>
            <a:r>
              <a:rPr sz="32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3200" b="1" spc="-7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3200" b="1" spc="-7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3200" b="1" spc="-7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6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estimate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2973070" lvl="3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2973070" algn="l"/>
                <a:tab pos="3750310" algn="l"/>
                <a:tab pos="4191635" algn="l"/>
                <a:tab pos="5077460" algn="l"/>
                <a:tab pos="5519420" algn="l"/>
              </a:tabLst>
            </a:pPr>
            <a:r>
              <a:rPr sz="2800" spc="-25" dirty="0" smtClean="0">
                <a:latin typeface="Cambria Math" panose="02040503050406030204"/>
                <a:cs typeface="Cambria Math" panose="02040503050406030204"/>
              </a:rPr>
              <a:t>𝑃(𝑌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 smtClean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 smtClean="0">
                <a:latin typeface="Cambria Math" panose="02040503050406030204"/>
                <a:cs typeface="Cambria Math" panose="02040503050406030204"/>
              </a:rPr>
              <a:t>𝑌𝑒𝑠)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 smtClean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 smtClean="0">
                <a:latin typeface="Cambria Math" panose="02040503050406030204"/>
                <a:cs typeface="Cambria Math" panose="02040503050406030204"/>
              </a:rPr>
              <a:t>0.5</a:t>
            </a:r>
            <a:r>
              <a:rPr lang="en-US" sz="2800" spc="-25" dirty="0" smtClean="0">
                <a:latin typeface="Cambria Math" panose="02040503050406030204"/>
                <a:cs typeface="Cambria Math" panose="02040503050406030204"/>
              </a:rPr>
              <a:t>,   P(Y=No)=0.5</a:t>
            </a:r>
            <a:endParaRPr sz="2800" dirty="0" smtClean="0">
              <a:latin typeface="Cambria Math" panose="02040503050406030204"/>
              <a:cs typeface="Cambria Math" panose="02040503050406030204"/>
            </a:endParaRPr>
          </a:p>
          <a:p>
            <a:pPr marL="2973070" lvl="3" indent="-342900">
              <a:lnSpc>
                <a:spcPct val="100000"/>
              </a:lnSpc>
              <a:spcBef>
                <a:spcPts val="655"/>
              </a:spcBef>
              <a:buClr>
                <a:srgbClr val="60B5CC"/>
              </a:buClr>
              <a:buFont typeface="BIZ UDGothic"/>
              <a:buChar char="■"/>
              <a:tabLst>
                <a:tab pos="2973070" algn="l"/>
                <a:tab pos="7755255" algn="l"/>
                <a:tab pos="8166100" algn="l"/>
              </a:tabLst>
            </a:pPr>
            <a:r>
              <a:rPr sz="2600" dirty="0" smtClean="0">
                <a:latin typeface="Cambria Math" panose="02040503050406030204"/>
                <a:cs typeface="Cambria Math" panose="02040503050406030204"/>
              </a:rPr>
              <a:t>𝐻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(𝑌)</a:t>
            </a:r>
            <a:r>
              <a:rPr sz="2600" spc="1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1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−½log</a:t>
            </a:r>
            <a:r>
              <a:rPr sz="2550" baseline="-16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(½)</a:t>
            </a:r>
            <a:r>
              <a:rPr sz="2600" spc="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600" spc="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10" dirty="0">
                <a:latin typeface="Cambria Math" panose="02040503050406030204"/>
                <a:cs typeface="Cambria Math" panose="02040503050406030204"/>
              </a:rPr>
              <a:t>½log</a:t>
            </a:r>
            <a:r>
              <a:rPr sz="2550" spc="-15" baseline="-16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600" spc="-10" dirty="0">
                <a:latin typeface="Cambria Math" panose="02040503050406030204"/>
                <a:cs typeface="Cambria Math" panose="02040503050406030204"/>
              </a:rPr>
              <a:t>(½)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6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600" spc="-50" dirty="0">
                <a:latin typeface="Cambria Math" panose="02040503050406030204"/>
                <a:cs typeface="Cambria Math" panose="02040503050406030204"/>
              </a:rPr>
              <a:t>𝟏</a:t>
            </a:r>
            <a:endParaRPr sz="2600" dirty="0">
              <a:latin typeface="Cambria Math" panose="02040503050406030204"/>
              <a:cs typeface="Cambria Math" panose="02040503050406030204"/>
            </a:endParaRPr>
          </a:p>
          <a:p>
            <a:pPr marL="2973070" lvl="3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2973070" algn="l"/>
                <a:tab pos="3763645" algn="l"/>
                <a:tab pos="4860925" algn="l"/>
                <a:tab pos="5302885" algn="l"/>
              </a:tabLst>
            </a:pPr>
            <a:r>
              <a:rPr sz="2800" spc="-25" dirty="0" smtClean="0">
                <a:latin typeface="Cambria Math" panose="02040503050406030204"/>
                <a:cs typeface="Cambria Math" panose="02040503050406030204"/>
              </a:rPr>
              <a:t>𝑃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(𝑋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𝐶𝑆)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 smtClean="0">
                <a:latin typeface="Cambria Math" panose="02040503050406030204"/>
                <a:cs typeface="Cambria Math" panose="02040503050406030204"/>
              </a:rPr>
              <a:t>0.25</a:t>
            </a:r>
            <a:endParaRPr sz="2800" dirty="0" smtClean="0">
              <a:latin typeface="Cambria Math" panose="02040503050406030204"/>
              <a:cs typeface="Cambria Math" panose="02040503050406030204"/>
            </a:endParaRPr>
          </a:p>
          <a:p>
            <a:pPr marL="2973070" lvl="3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2973070" algn="l"/>
                <a:tab pos="3763645" algn="l"/>
                <a:tab pos="5690870" algn="l"/>
                <a:tab pos="6132195" algn="l"/>
              </a:tabLst>
            </a:pPr>
            <a:r>
              <a:rPr sz="2800" spc="-25" dirty="0" smtClean="0">
                <a:latin typeface="Cambria Math" panose="02040503050406030204"/>
                <a:cs typeface="Cambria Math" panose="02040503050406030204"/>
              </a:rPr>
              <a:t>𝑃(𝑋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=</a:t>
            </a:r>
            <a:r>
              <a:rPr sz="2800" spc="155" dirty="0" smtClean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 smtClean="0">
                <a:latin typeface="Cambria Math" panose="02040503050406030204"/>
                <a:cs typeface="Cambria Math" panose="02040503050406030204"/>
              </a:rPr>
              <a:t>𝐻𝑖𝑠𝑡𝑜𝑟𝑦)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 smtClean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 smtClean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 smtClean="0">
                <a:latin typeface="Cambria Math" panose="02040503050406030204"/>
                <a:cs typeface="Cambria Math" panose="02040503050406030204"/>
              </a:rPr>
              <a:t>0.25</a:t>
            </a:r>
            <a:endParaRPr sz="2800" dirty="0" smtClean="0">
              <a:latin typeface="Cambria Math" panose="02040503050406030204"/>
              <a:cs typeface="Cambria Math" panose="02040503050406030204"/>
            </a:endParaRPr>
          </a:p>
          <a:p>
            <a:pPr marL="2973070" lvl="3" indent="-368300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2973070" algn="l"/>
                <a:tab pos="3763645" algn="l"/>
                <a:tab pos="4206240" algn="l"/>
                <a:tab pos="5374640" algn="l"/>
                <a:tab pos="5816600" algn="l"/>
              </a:tabLst>
            </a:pPr>
            <a:r>
              <a:rPr sz="2800" spc="-25" dirty="0" smtClean="0">
                <a:latin typeface="Cambria Math" panose="02040503050406030204"/>
                <a:cs typeface="Cambria Math" panose="02040503050406030204"/>
              </a:rPr>
              <a:t>𝑃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(𝑋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𝑀𝑎𝑡ℎ)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0.5</a:t>
            </a:r>
            <a:endParaRPr sz="2800" dirty="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3250" y="3041650"/>
          <a:ext cx="2133600" cy="333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066800"/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X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310029"/>
            <a:ext cx="3966881" cy="3473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48200" y="6184460"/>
            <a:ext cx="3537828" cy="1043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04770" lvl="3">
              <a:spcBef>
                <a:spcPts val="745"/>
              </a:spcBef>
              <a:buClr>
                <a:srgbClr val="60B5CC"/>
              </a:buClr>
              <a:tabLst>
                <a:tab pos="2973070" algn="l"/>
                <a:tab pos="3763645" algn="l"/>
                <a:tab pos="4206240" algn="l"/>
                <a:tab pos="5374640" algn="l"/>
                <a:tab pos="5816600" algn="l"/>
              </a:tabLst>
            </a:pPr>
            <a:r>
              <a:rPr lang="en-US" sz="2800" spc="-50" dirty="0" smtClean="0">
                <a:latin typeface="Cambria Math" panose="02040503050406030204"/>
                <a:cs typeface="Cambria Math" panose="02040503050406030204"/>
              </a:rPr>
              <a:t>=</a:t>
            </a:r>
            <a:r>
              <a:rPr lang="en-US" sz="2800" spc="-25" dirty="0" smtClean="0">
                <a:latin typeface="Cambria Math" panose="02040503050406030204"/>
                <a:cs typeface="Cambria Math" panose="02040503050406030204"/>
              </a:rPr>
              <a:t>1.5</a:t>
            </a:r>
            <a:endParaRPr lang="en-US" sz="2800" dirty="0" smtClean="0">
              <a:latin typeface="Cambria Math" panose="02040503050406030204"/>
              <a:cs typeface="Cambria Math" panose="02040503050406030204"/>
            </a:endParaRPr>
          </a:p>
          <a:p>
            <a:pPr marL="2604770" lvl="3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tabLst>
                <a:tab pos="2973070" algn="l"/>
                <a:tab pos="3763645" algn="l"/>
                <a:tab pos="4206240" algn="l"/>
                <a:tab pos="5374640" algn="l"/>
                <a:tab pos="5816600" algn="l"/>
              </a:tabLst>
            </a:pPr>
            <a:endParaRPr lang="en-US" sz="28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325" y="6495661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Base 2</a:t>
            </a: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1375"/>
            <a:ext cx="7799832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8282940" cy="542353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Suppose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College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Major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Likes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“Casablanca”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18105" lvl="2" indent="-319405">
              <a:lnSpc>
                <a:spcPct val="100000"/>
              </a:lnSpc>
              <a:spcBef>
                <a:spcPts val="68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2618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Def: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Specific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Conditional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Entropy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2911475" marR="5080" lvl="3" indent="-368935">
              <a:lnSpc>
                <a:spcPct val="101000"/>
              </a:lnSpc>
              <a:spcBef>
                <a:spcPts val="615"/>
              </a:spcBef>
              <a:buClr>
                <a:srgbClr val="60B5CC"/>
              </a:buClr>
              <a:buFont typeface="BIZ UDGothic"/>
              <a:buChar char="■"/>
              <a:tabLst>
                <a:tab pos="291147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𝑯(𝒀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𝒗)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entropy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𝒀 </a:t>
            </a:r>
            <a:r>
              <a:rPr sz="2800" dirty="0">
                <a:latin typeface="Calibri" panose="020F0502020204030204"/>
                <a:cs typeface="Calibri" panose="020F0502020204030204"/>
              </a:rPr>
              <a:t>among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only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those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records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𝑿 </a:t>
            </a:r>
            <a:r>
              <a:rPr sz="2800" dirty="0">
                <a:latin typeface="Calibri" panose="020F0502020204030204"/>
                <a:cs typeface="Calibri" panose="020F0502020204030204"/>
              </a:rPr>
              <a:t>has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value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𝒗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2910205" lvl="3" indent="-368300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Font typeface="BIZ UDGothic"/>
              <a:buChar char="■"/>
              <a:tabLst>
                <a:tab pos="291020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Example: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175635" lvl="4" indent="-317500">
              <a:lnSpc>
                <a:spcPct val="100000"/>
              </a:lnSpc>
              <a:spcBef>
                <a:spcPts val="640"/>
              </a:spcBef>
              <a:buClr>
                <a:srgbClr val="E66C7D"/>
              </a:buClr>
              <a:buFont typeface="BIZ UDGothic"/>
              <a:buChar char="■"/>
              <a:tabLst>
                <a:tab pos="3175635" algn="l"/>
                <a:tab pos="5426710" algn="l"/>
                <a:tab pos="580453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𝐻(𝑌|𝑋</a:t>
            </a:r>
            <a:r>
              <a:rPr sz="2400" spc="2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𝑀𝑎𝑡ℎ)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175635" lvl="4" indent="-317500">
              <a:lnSpc>
                <a:spcPct val="100000"/>
              </a:lnSpc>
              <a:spcBef>
                <a:spcPts val="530"/>
              </a:spcBef>
              <a:buClr>
                <a:srgbClr val="E66C7D"/>
              </a:buClr>
              <a:buFont typeface="BIZ UDGothic"/>
              <a:buChar char="■"/>
              <a:tabLst>
                <a:tab pos="3175635" algn="l"/>
                <a:tab pos="5764530" algn="l"/>
                <a:tab pos="614299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𝐻(𝑌|𝑋</a:t>
            </a:r>
            <a:r>
              <a:rPr sz="2400" spc="2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𝐻𝑖𝑠𝑡𝑜𝑟𝑦)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175635" lvl="4" indent="-317500">
              <a:lnSpc>
                <a:spcPct val="100000"/>
              </a:lnSpc>
              <a:spcBef>
                <a:spcPts val="625"/>
              </a:spcBef>
              <a:buClr>
                <a:srgbClr val="E66C7D"/>
              </a:buClr>
              <a:buFont typeface="BIZ UDGothic"/>
              <a:buChar char="■"/>
              <a:tabLst>
                <a:tab pos="3175635" algn="l"/>
                <a:tab pos="5052695" algn="l"/>
                <a:tab pos="543115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𝐻(𝑌|𝑋</a:t>
            </a:r>
            <a:r>
              <a:rPr sz="2400" spc="2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𝐶𝑆)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3250" y="3041650"/>
          <a:ext cx="2133600" cy="333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066800"/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X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1375"/>
            <a:ext cx="5675376" cy="55778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06091" y="6177895"/>
            <a:ext cx="1110615" cy="368300"/>
          </a:xfrm>
          <a:custGeom>
            <a:avLst/>
            <a:gdLst/>
            <a:ahLst/>
            <a:cxnLst/>
            <a:rect l="l" t="t" r="r" b="b"/>
            <a:pathLst>
              <a:path w="1110614" h="368300">
                <a:moveTo>
                  <a:pt x="1013463" y="0"/>
                </a:moveTo>
                <a:lnTo>
                  <a:pt x="1009742" y="12203"/>
                </a:lnTo>
                <a:lnTo>
                  <a:pt x="1026657" y="20975"/>
                </a:lnTo>
                <a:lnTo>
                  <a:pt x="1041387" y="33746"/>
                </a:lnTo>
                <a:lnTo>
                  <a:pt x="1064287" y="71288"/>
                </a:lnTo>
                <a:lnTo>
                  <a:pt x="1078185" y="122299"/>
                </a:lnTo>
                <a:lnTo>
                  <a:pt x="1082811" y="184100"/>
                </a:lnTo>
                <a:lnTo>
                  <a:pt x="1081659" y="216521"/>
                </a:lnTo>
                <a:lnTo>
                  <a:pt x="1072394" y="272890"/>
                </a:lnTo>
                <a:lnTo>
                  <a:pt x="1053930" y="317724"/>
                </a:lnTo>
                <a:lnTo>
                  <a:pt x="1026657" y="347229"/>
                </a:lnTo>
                <a:lnTo>
                  <a:pt x="1009742" y="355996"/>
                </a:lnTo>
                <a:lnTo>
                  <a:pt x="1013463" y="368200"/>
                </a:lnTo>
                <a:lnTo>
                  <a:pt x="1054577" y="346285"/>
                </a:lnTo>
                <a:lnTo>
                  <a:pt x="1085049" y="304948"/>
                </a:lnTo>
                <a:lnTo>
                  <a:pt x="1103914" y="249212"/>
                </a:lnTo>
                <a:lnTo>
                  <a:pt x="1110195" y="184249"/>
                </a:lnTo>
                <a:lnTo>
                  <a:pt x="1110202" y="184100"/>
                </a:lnTo>
                <a:lnTo>
                  <a:pt x="1103914" y="118988"/>
                </a:lnTo>
                <a:lnTo>
                  <a:pt x="1085049" y="63251"/>
                </a:lnTo>
                <a:lnTo>
                  <a:pt x="1054577" y="21914"/>
                </a:lnTo>
                <a:lnTo>
                  <a:pt x="1035350" y="8529"/>
                </a:lnTo>
                <a:lnTo>
                  <a:pt x="1013463" y="0"/>
                </a:lnTo>
                <a:close/>
              </a:path>
              <a:path w="1110614" h="368300">
                <a:moveTo>
                  <a:pt x="96737" y="0"/>
                </a:moveTo>
                <a:lnTo>
                  <a:pt x="55623" y="21914"/>
                </a:lnTo>
                <a:lnTo>
                  <a:pt x="25151" y="63251"/>
                </a:lnTo>
                <a:lnTo>
                  <a:pt x="6287" y="118988"/>
                </a:lnTo>
                <a:lnTo>
                  <a:pt x="0" y="184100"/>
                </a:lnTo>
                <a:lnTo>
                  <a:pt x="1510" y="216521"/>
                </a:lnTo>
                <a:lnTo>
                  <a:pt x="14147" y="278252"/>
                </a:lnTo>
                <a:lnTo>
                  <a:pt x="39057" y="328045"/>
                </a:lnTo>
                <a:lnTo>
                  <a:pt x="74850" y="359671"/>
                </a:lnTo>
                <a:lnTo>
                  <a:pt x="96737" y="368200"/>
                </a:lnTo>
                <a:lnTo>
                  <a:pt x="100458" y="355996"/>
                </a:lnTo>
                <a:lnTo>
                  <a:pt x="83543" y="347229"/>
                </a:lnTo>
                <a:lnTo>
                  <a:pt x="68813" y="334472"/>
                </a:lnTo>
                <a:lnTo>
                  <a:pt x="45913" y="296986"/>
                </a:lnTo>
                <a:lnTo>
                  <a:pt x="32015" y="246068"/>
                </a:lnTo>
                <a:lnTo>
                  <a:pt x="27383" y="184249"/>
                </a:lnTo>
                <a:lnTo>
                  <a:pt x="28541" y="151906"/>
                </a:lnTo>
                <a:lnTo>
                  <a:pt x="37806" y="95426"/>
                </a:lnTo>
                <a:lnTo>
                  <a:pt x="56270" y="50517"/>
                </a:lnTo>
                <a:lnTo>
                  <a:pt x="83543" y="20975"/>
                </a:lnTo>
                <a:lnTo>
                  <a:pt x="100458" y="12203"/>
                </a:lnTo>
                <a:lnTo>
                  <a:pt x="96737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5408" y="1252365"/>
            <a:ext cx="8227695" cy="574708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448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44805" algn="l"/>
              </a:tabLst>
            </a:pPr>
            <a:r>
              <a:rPr sz="3200" b="1" dirty="0" smtClean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Suppose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6369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3690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𝑿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College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Major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36905" lvl="1" indent="-368300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63690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Likes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“Casablanca”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630805" lvl="2" indent="-319405">
              <a:lnSpc>
                <a:spcPct val="100000"/>
              </a:lnSpc>
              <a:spcBef>
                <a:spcPts val="29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26308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Def:</a:t>
            </a:r>
            <a:r>
              <a:rPr sz="32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Conditional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Entropy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2924175" marR="561340" lvl="3" indent="-368935">
              <a:lnSpc>
                <a:spcPts val="3000"/>
              </a:lnSpc>
              <a:spcBef>
                <a:spcPts val="755"/>
              </a:spcBef>
              <a:buClr>
                <a:srgbClr val="60B5CC"/>
              </a:buClr>
              <a:buFont typeface="BIZ UDGothic"/>
              <a:buChar char="■"/>
              <a:tabLst>
                <a:tab pos="2924175" algn="l"/>
                <a:tab pos="4416425" algn="l"/>
              </a:tabLst>
            </a:pP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𝑯(𝒀</a:t>
            </a:r>
            <a:r>
              <a:rPr sz="2800" spc="-3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𝑿)</a:t>
            </a:r>
            <a:r>
              <a:rPr sz="2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=</a:t>
            </a:r>
            <a:r>
              <a:rPr sz="2800" spc="-4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average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specific </a:t>
            </a:r>
            <a:r>
              <a:rPr sz="2800" dirty="0">
                <a:latin typeface="Calibri" panose="020F0502020204030204"/>
                <a:cs typeface="Calibri" panose="020F0502020204030204"/>
              </a:rPr>
              <a:t>conditional</a:t>
            </a:r>
            <a:r>
              <a:rPr sz="2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entropy</a:t>
            </a:r>
            <a:r>
              <a:rPr sz="2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60" dirty="0">
                <a:latin typeface="Cambria Math" panose="02040503050406030204"/>
                <a:cs typeface="Cambria Math" panose="02040503050406030204"/>
              </a:rPr>
              <a:t>𝒀</a:t>
            </a:r>
            <a:endParaRPr sz="2800" dirty="0">
              <a:latin typeface="Cambria Math" panose="02040503050406030204"/>
              <a:cs typeface="Cambria Math" panose="02040503050406030204"/>
            </a:endParaRPr>
          </a:p>
          <a:p>
            <a:pPr marL="3303270" marR="43180" indent="-342900">
              <a:lnSpc>
                <a:spcPts val="259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/>
                <a:cs typeface="Calibri" panose="020F0502020204030204"/>
              </a:rPr>
              <a:t>if you </a:t>
            </a:r>
            <a:r>
              <a:rPr sz="2400" dirty="0" smtClean="0">
                <a:latin typeface="Calibri" panose="020F0502020204030204"/>
                <a:cs typeface="Calibri" panose="020F0502020204030204"/>
              </a:rPr>
              <a:t>choose</a:t>
            </a:r>
            <a:r>
              <a:rPr sz="2400" spc="-4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record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random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will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conditional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entropy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, </a:t>
            </a:r>
            <a:r>
              <a:rPr sz="2400" dirty="0">
                <a:latin typeface="Calibri" panose="020F0502020204030204"/>
                <a:cs typeface="Calibri" panose="020F0502020204030204"/>
              </a:rPr>
              <a:t>conditioned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row’s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value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303270" indent="-342900">
              <a:lnSpc>
                <a:spcPts val="2735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2400" dirty="0" smtClean="0">
                <a:latin typeface="Calibri" panose="020F0502020204030204"/>
                <a:cs typeface="Calibri" panose="020F0502020204030204"/>
              </a:rPr>
              <a:t>Expected</a:t>
            </a:r>
            <a:r>
              <a:rPr sz="2400" spc="-45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number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bits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transmit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𝒀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188970">
              <a:lnSpc>
                <a:spcPts val="273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if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both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sides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knew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value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2960370">
              <a:spcBef>
                <a:spcPts val="625"/>
              </a:spcBef>
              <a:tabLst>
                <a:tab pos="4109720" algn="l"/>
                <a:tab pos="5137150" algn="l"/>
              </a:tabLst>
            </a:pPr>
            <a:r>
              <a:rPr lang="en-US" sz="3600" baseline="20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= ∑</a:t>
            </a:r>
            <a:r>
              <a:rPr lang="en-US" sz="2700" baseline="-190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lang="en-US" sz="2700" spc="-22" baseline="-190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   </a:t>
            </a:r>
            <a:r>
              <a:rPr lang="en-US" sz="2400" spc="-5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𝑷    </a:t>
            </a:r>
            <a:r>
              <a:rPr lang="en-US" sz="24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𝑿</a:t>
            </a:r>
            <a:r>
              <a:rPr lang="en-US" sz="2400" spc="125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lang="en-US" sz="2400" spc="12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lang="en-US" sz="2400" spc="-25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𝒗</a:t>
            </a:r>
            <a:r>
              <a:rPr lang="en-US" sz="2700" spc="-37" baseline="-150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lang="en-US" sz="2700" baseline="-150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lang="en-US" sz="24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𝑯(𝒀|𝑿</a:t>
            </a:r>
            <a:r>
              <a:rPr lang="en-US" sz="2400" spc="105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lang="en-US" sz="2400" spc="105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lang="en-US" sz="2400" spc="-25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𝒗</a:t>
            </a:r>
            <a:r>
              <a:rPr lang="en-US" sz="2700" spc="-37" baseline="-15000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lang="en-US" sz="2400" spc="-25" dirty="0" smtClean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)</a:t>
            </a:r>
            <a:endParaRPr lang="en-US" sz="2400" dirty="0" smtClean="0">
              <a:latin typeface="Cambria Math" panose="02040503050406030204"/>
              <a:cs typeface="Cambria Math" panose="02040503050406030204"/>
            </a:endParaRPr>
          </a:p>
          <a:p>
            <a:pPr marL="2960370">
              <a:lnSpc>
                <a:spcPct val="100000"/>
              </a:lnSpc>
              <a:spcBef>
                <a:spcPts val="625"/>
              </a:spcBef>
              <a:tabLst>
                <a:tab pos="4109720" algn="l"/>
                <a:tab pos="5137150" algn="l"/>
              </a:tabLst>
            </a:pPr>
            <a:endParaRPr sz="2400" dirty="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3250" y="3041650"/>
          <a:ext cx="2133600" cy="333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066800"/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X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1375"/>
            <a:ext cx="5675376" cy="55778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3041650"/>
          <a:ext cx="2133600" cy="333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066800"/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X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904108" y="6201155"/>
            <a:ext cx="6045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So:</a:t>
            </a:r>
            <a:r>
              <a:rPr sz="32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H(Y|X)=0.5*1+0.25*0+0.25*0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0.5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69309" y="4758690"/>
          <a:ext cx="515874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580"/>
                <a:gridCol w="1719580"/>
                <a:gridCol w="171958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V</a:t>
                      </a:r>
                      <a:r>
                        <a:rPr sz="1800" b="1" spc="-37" baseline="-1400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j</a:t>
                      </a:r>
                      <a:endParaRPr sz="1800" baseline="-140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118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P(X=v</a:t>
                      </a:r>
                      <a:r>
                        <a:rPr sz="1800" b="1" spc="-15" baseline="-1400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j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)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H(Y|X=v</a:t>
                      </a:r>
                      <a:r>
                        <a:rPr sz="1800" b="1" spc="-15" baseline="-1400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j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)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Math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0.5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History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0.25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Arial" panose="020B0604020202020204"/>
                          <a:cs typeface="Arial" panose="020B0604020202020204"/>
                        </a:rPr>
                        <a:t>CS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0.25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0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51042"/>
            <a:ext cx="3800503" cy="600079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605408" y="1226820"/>
            <a:ext cx="8213090" cy="251863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44805" indent="-319405">
              <a:lnSpc>
                <a:spcPct val="100000"/>
              </a:lnSpc>
              <a:spcBef>
                <a:spcPts val="106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448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Suppose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2631440" marR="155575" lvl="1" indent="-320040">
              <a:lnSpc>
                <a:spcPts val="3790"/>
              </a:lnSpc>
              <a:spcBef>
                <a:spcPts val="112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2631440" algn="l"/>
                <a:tab pos="4336415" algn="l"/>
              </a:tabLst>
            </a:pPr>
            <a:r>
              <a:rPr sz="32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𝑯(𝒀</a:t>
            </a:r>
            <a:r>
              <a:rPr sz="3200" spc="-3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|</a:t>
            </a:r>
            <a:r>
              <a:rPr sz="3200" spc="-3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5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𝑿)</a:t>
            </a:r>
            <a:r>
              <a:rPr sz="32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=</a:t>
            </a:r>
            <a:r>
              <a:rPr sz="32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average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specific </a:t>
            </a:r>
            <a:r>
              <a:rPr sz="3200" dirty="0">
                <a:latin typeface="Calibri" panose="020F0502020204030204"/>
                <a:cs typeface="Calibri" panose="020F0502020204030204"/>
              </a:rPr>
              <a:t>conditional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entropy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𝒀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2716530">
              <a:lnSpc>
                <a:spcPct val="100000"/>
              </a:lnSpc>
              <a:spcBef>
                <a:spcPts val="2165"/>
              </a:spcBef>
              <a:tabLst>
                <a:tab pos="4201160" algn="l"/>
                <a:tab pos="5570855" algn="l"/>
              </a:tabLst>
            </a:pP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1375"/>
            <a:ext cx="5675376" cy="55778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3041650"/>
          <a:ext cx="2133600" cy="333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066800"/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X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orbel" panose="020B0503020204020204"/>
                          <a:cs typeface="Corbel" panose="020B0503020204020204"/>
                        </a:rPr>
                        <a:t>Math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Yes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rbel" panose="020B0503020204020204"/>
                          <a:cs typeface="Corbel" panose="020B0503020204020204"/>
                        </a:rPr>
                        <a:t>History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No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CS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Yes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0" dirty="0">
                          <a:latin typeface="Corbel" panose="020B0503020204020204"/>
                          <a:cs typeface="Corbel" panose="020B0503020204020204"/>
                        </a:rPr>
                        <a:t>Math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No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orbel" panose="020B0503020204020204"/>
                          <a:cs typeface="Corbel" panose="020B0503020204020204"/>
                        </a:rPr>
                        <a:t>Math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No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CS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Yes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0" dirty="0">
                          <a:latin typeface="Corbel" panose="020B0503020204020204"/>
                          <a:cs typeface="Corbel" panose="020B0503020204020204"/>
                        </a:rPr>
                        <a:t>Math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Yes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rbel" panose="020B0503020204020204"/>
                          <a:cs typeface="Corbel" panose="020B0503020204020204"/>
                        </a:rPr>
                        <a:t>History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No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719697" y="6699893"/>
            <a:ext cx="1397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25" dirty="0">
                <a:solidFill>
                  <a:srgbClr val="3F3F3F"/>
                </a:solidFill>
                <a:latin typeface="Calibri" panose="020F0502020204030204"/>
                <a:cs typeface="Calibri" panose="020F0502020204030204"/>
              </a:rPr>
              <a:t>28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1226820"/>
            <a:ext cx="8187690" cy="54502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32105" indent="-319405" algn="just">
              <a:lnSpc>
                <a:spcPct val="100000"/>
              </a:lnSpc>
              <a:spcBef>
                <a:spcPts val="106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Suppose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2618105" lvl="1" indent="-319405" algn="just">
              <a:lnSpc>
                <a:spcPct val="100000"/>
              </a:lnSpc>
              <a:spcBef>
                <a:spcPts val="96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2618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Def:</a:t>
            </a:r>
            <a:r>
              <a:rPr sz="32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3200" b="1" spc="-1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Gain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2911475" marR="48895" lvl="2" indent="-368935" algn="just">
              <a:lnSpc>
                <a:spcPct val="101000"/>
              </a:lnSpc>
              <a:spcBef>
                <a:spcPts val="625"/>
              </a:spcBef>
              <a:buClr>
                <a:srgbClr val="60B5CC"/>
              </a:buClr>
              <a:buFont typeface="BIZ UDGothic"/>
              <a:buChar char="■"/>
              <a:tabLst>
                <a:tab pos="291147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𝑰𝑮(𝒀|𝑿)</a:t>
            </a:r>
            <a:r>
              <a:rPr sz="2800" spc="6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must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transmit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How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2800" b="1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bits</a:t>
            </a:r>
            <a:r>
              <a:rPr sz="2800" b="1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800" b="1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average</a:t>
            </a:r>
            <a:r>
              <a:rPr sz="28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would</a:t>
            </a:r>
            <a:r>
              <a:rPr sz="2800" b="1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8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save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me</a:t>
            </a:r>
            <a:r>
              <a:rPr sz="2800" b="1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2800" b="1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ends</a:t>
            </a:r>
            <a:r>
              <a:rPr sz="2800" b="1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line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knew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X?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625090">
              <a:lnSpc>
                <a:spcPts val="3775"/>
              </a:lnSpc>
              <a:tabLst>
                <a:tab pos="4282440" algn="l"/>
                <a:tab pos="4787900" algn="l"/>
                <a:tab pos="5882640" algn="l"/>
                <a:tab pos="6365240" algn="l"/>
              </a:tabLst>
            </a:pPr>
            <a:r>
              <a:rPr sz="3200" spc="-1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𝑰𝑮(𝒀|𝑿)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2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𝑯(𝒀)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	𝑯(𝒀</a:t>
            </a:r>
            <a:r>
              <a:rPr sz="3200" spc="-3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|</a:t>
            </a:r>
            <a:r>
              <a:rPr sz="3200" spc="-3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𝑿)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2618105" lvl="1" indent="-319405">
              <a:lnSpc>
                <a:spcPct val="100000"/>
              </a:lnSpc>
              <a:spcBef>
                <a:spcPts val="257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2618105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Example: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2910205" lvl="2" indent="-368300">
              <a:lnSpc>
                <a:spcPct val="100000"/>
              </a:lnSpc>
              <a:spcBef>
                <a:spcPts val="760"/>
              </a:spcBef>
              <a:buClr>
                <a:srgbClr val="60B5CC"/>
              </a:buClr>
              <a:buFont typeface="BIZ UDGothic"/>
              <a:buChar char="■"/>
              <a:tabLst>
                <a:tab pos="2910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H(Y)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1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910205" lvl="2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2910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H(Y|X)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0.5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910205" lvl="2" indent="-368300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Font typeface="BIZ UDGothic"/>
              <a:buChar char="■"/>
              <a:tabLst>
                <a:tab pos="2910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Thus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IG(Y|X)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–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0.5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0.5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0791" y="341375"/>
            <a:ext cx="8500872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8225155" cy="51879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76454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Suppose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trying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whether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someone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going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live</a:t>
            </a:r>
            <a:r>
              <a:rPr sz="32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past</a:t>
            </a:r>
            <a:r>
              <a:rPr sz="32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80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years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79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From</a:t>
            </a:r>
            <a:r>
              <a:rPr sz="32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historical</a:t>
            </a:r>
            <a:r>
              <a:rPr sz="32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data</a:t>
            </a:r>
            <a:r>
              <a:rPr sz="32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you</a:t>
            </a:r>
            <a:r>
              <a:rPr sz="32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might</a:t>
            </a:r>
            <a:r>
              <a:rPr sz="32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find: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  <a:tab pos="5145405" algn="l"/>
                <a:tab pos="5586730" algn="l"/>
              </a:tabLst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𝑰𝑮(𝑳𝒐𝒏𝒈𝑳𝒊𝒇𝒆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𝑯𝒂𝒊𝒓𝑪𝒐𝒍𝒐𝒓)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𝟎.</a:t>
            </a:r>
            <a:r>
              <a:rPr sz="28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𝟎𝟏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624205" lvl="1" indent="-368300">
              <a:lnSpc>
                <a:spcPct val="100000"/>
              </a:lnSpc>
              <a:spcBef>
                <a:spcPts val="72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  <a:tab pos="4705350" algn="l"/>
                <a:tab pos="5147310" algn="l"/>
              </a:tabLst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𝑰𝑮(𝑳𝒐𝒏𝒈𝑳𝒊𝒇𝒆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𝑺𝒎𝒐𝒌𝒆𝒓)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𝟎.</a:t>
            </a:r>
            <a:r>
              <a:rPr sz="28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𝟒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624205" lvl="1" indent="-368300">
              <a:lnSpc>
                <a:spcPct val="100000"/>
              </a:lnSpc>
              <a:spcBef>
                <a:spcPts val="65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  <a:tab pos="4643755" algn="l"/>
                <a:tab pos="5085080" algn="l"/>
              </a:tabLst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𝑰𝑮(𝑳𝒐𝒏𝒈𝑳𝒊𝒇𝒆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𝑮𝒆𝒏𝒅𝒆𝒓)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𝟎.</a:t>
            </a:r>
            <a:r>
              <a:rPr sz="28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𝟐𝟓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624205" lvl="1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  <a:tab pos="6169025" algn="l"/>
                <a:tab pos="6610350" algn="l"/>
              </a:tabLst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𝑰𝑮(𝑳𝒐𝒏𝒈𝑳𝒊𝒇𝒆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|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𝑳𝒂𝒔𝒕𝑫𝒊𝒈𝒊𝒕𝑶𝒇𝑺𝑺𝑵)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𝟎.</a:t>
            </a:r>
            <a:r>
              <a:rPr sz="28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𝟎𝟎𝟎𝟎𝟏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332740" marR="502285" indent="-320040">
              <a:lnSpc>
                <a:spcPct val="102000"/>
              </a:lnSpc>
              <a:spcBef>
                <a:spcPts val="116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IG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tells</a:t>
            </a:r>
            <a:r>
              <a:rPr sz="3200" b="1" spc="-3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us</a:t>
            </a:r>
            <a:r>
              <a:rPr sz="3200" b="1" spc="-3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3200" b="1" spc="-3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much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3200" b="1" spc="-4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3200" b="1" spc="-3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32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spc="-2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contained</a:t>
            </a:r>
            <a:r>
              <a:rPr sz="3200" b="1" spc="-9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200" b="1" spc="-9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𝑿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 marL="624205" lvl="1" indent="-368300">
              <a:lnSpc>
                <a:spcPct val="100000"/>
              </a:lnSpc>
              <a:spcBef>
                <a:spcPts val="64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So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attribute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X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that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has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high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𝑰𝑮(𝒀|𝑿)</a:t>
            </a:r>
            <a:r>
              <a:rPr sz="28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good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split!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5032248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38103" y="5044873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5" h="329564">
                <a:moveTo>
                  <a:pt x="327313" y="0"/>
                </a:moveTo>
                <a:lnTo>
                  <a:pt x="322625" y="13370"/>
                </a:lnTo>
                <a:lnTo>
                  <a:pt x="341692" y="21645"/>
                </a:lnTo>
                <a:lnTo>
                  <a:pt x="358089" y="33099"/>
                </a:lnTo>
                <a:lnTo>
                  <a:pt x="382875" y="65547"/>
                </a:lnTo>
                <a:lnTo>
                  <a:pt x="397461" y="109324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7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83" y="134940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1" y="37488"/>
                </a:lnTo>
                <a:lnTo>
                  <a:pt x="351193" y="8622"/>
                </a:lnTo>
                <a:lnTo>
                  <a:pt x="327313" y="0"/>
                </a:lnTo>
                <a:close/>
              </a:path>
              <a:path w="432435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97" y="163041"/>
                </a:lnTo>
                <a:lnTo>
                  <a:pt x="0" y="164777"/>
                </a:lnTo>
                <a:lnTo>
                  <a:pt x="6771" y="222966"/>
                </a:lnTo>
                <a:lnTo>
                  <a:pt x="27086" y="271821"/>
                </a:lnTo>
                <a:lnTo>
                  <a:pt x="60120" y="308307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110" y="164777"/>
                </a:lnTo>
                <a:lnTo>
                  <a:pt x="30038" y="163041"/>
                </a:lnTo>
                <a:lnTo>
                  <a:pt x="34921" y="109324"/>
                </a:lnTo>
                <a:lnTo>
                  <a:pt x="49571" y="65547"/>
                </a:lnTo>
                <a:lnTo>
                  <a:pt x="74379" y="33099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308" y="1242350"/>
            <a:ext cx="8365490" cy="50660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82905" indent="-319405">
              <a:lnSpc>
                <a:spcPct val="100000"/>
              </a:lnSpc>
              <a:spcBef>
                <a:spcPts val="53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Supervised: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ts val="3170"/>
              </a:lnSpc>
              <a:spcBef>
                <a:spcPts val="375"/>
              </a:spcBef>
              <a:buClr>
                <a:srgbClr val="60B5CC"/>
              </a:buClr>
              <a:buFont typeface="BIZ UDGothic"/>
              <a:buChar char="■"/>
              <a:tabLst>
                <a:tab pos="6750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“labeled data”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{𝑥,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𝑦}</a:t>
            </a:r>
            <a:r>
              <a:rPr sz="280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learn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𝑓(𝑥)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𝑦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382905" indent="-319405">
              <a:lnSpc>
                <a:spcPts val="365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Unsupervised: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ts val="3125"/>
              </a:lnSpc>
              <a:spcBef>
                <a:spcPts val="375"/>
              </a:spcBef>
              <a:buClr>
                <a:srgbClr val="60B5CC"/>
              </a:buClr>
              <a:buFont typeface="BIZ UDGothic"/>
              <a:buChar char="■"/>
              <a:tabLst>
                <a:tab pos="6750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only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“unlabeled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data”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{𝑥}</a:t>
            </a:r>
            <a:r>
              <a:rPr sz="280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𝑓(𝑥)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382905" indent="-319405">
              <a:lnSpc>
                <a:spcPts val="360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Semi-supervised: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ts val="3180"/>
              </a:lnSpc>
              <a:spcBef>
                <a:spcPts val="350"/>
              </a:spcBef>
              <a:buClr>
                <a:srgbClr val="60B5CC"/>
              </a:buClr>
              <a:buFont typeface="BIZ UDGothic"/>
              <a:buChar char="■"/>
              <a:tabLst>
                <a:tab pos="6750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some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labeled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{𝑥,</a:t>
            </a:r>
            <a:r>
              <a:rPr sz="2800" spc="-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𝑦}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some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unlabeled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76275">
              <a:lnSpc>
                <a:spcPts val="3005"/>
              </a:lnSpc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{𝑥}</a:t>
            </a:r>
            <a:r>
              <a:rPr sz="280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𝑓(𝑥)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9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𝑦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382905" indent="-319405">
              <a:lnSpc>
                <a:spcPts val="366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Active</a:t>
            </a:r>
            <a:r>
              <a:rPr sz="32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learning: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ts val="3135"/>
              </a:lnSpc>
              <a:spcBef>
                <a:spcPts val="355"/>
              </a:spcBef>
              <a:buClr>
                <a:srgbClr val="60B5CC"/>
              </a:buClr>
              <a:buFont typeface="BIZ UDGothic"/>
              <a:buChar char="■"/>
              <a:tabLst>
                <a:tab pos="675005" algn="l"/>
                <a:tab pos="3585845" algn="l"/>
                <a:tab pos="403288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When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𝑓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𝑥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=</a:t>
            </a:r>
            <a:r>
              <a:rPr sz="2800" spc="1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0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receive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true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y</a:t>
            </a:r>
            <a:r>
              <a:rPr sz="3000" spc="-37" baseline="28000" dirty="0">
                <a:latin typeface="Cambria Math" panose="02040503050406030204"/>
                <a:cs typeface="Cambria Math" panose="02040503050406030204"/>
              </a:rPr>
              <a:t>∗</a:t>
            </a:r>
            <a:endParaRPr sz="3000" baseline="28000">
              <a:latin typeface="Cambria Math" panose="02040503050406030204"/>
              <a:cs typeface="Cambria Math" panose="02040503050406030204"/>
            </a:endParaRPr>
          </a:p>
          <a:p>
            <a:pPr marL="382905" indent="-319405">
              <a:lnSpc>
                <a:spcPts val="361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spc="-35" dirty="0">
                <a:latin typeface="Calibri" panose="020F0502020204030204"/>
                <a:cs typeface="Calibri" panose="020F0502020204030204"/>
              </a:rPr>
              <a:t>Transfer</a:t>
            </a:r>
            <a:r>
              <a:rPr sz="32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learning: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ct val="100000"/>
              </a:lnSpc>
              <a:spcBef>
                <a:spcPts val="445"/>
              </a:spcBef>
              <a:buClr>
                <a:srgbClr val="60B5CC"/>
              </a:buClr>
              <a:buFont typeface="BIZ UDGothic"/>
              <a:buChar char="■"/>
              <a:tabLst>
                <a:tab pos="6750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𝑓(𝑥)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works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well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new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domain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𝑓(𝑧)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7999"/>
                </a:lnTo>
                <a:lnTo>
                  <a:pt x="9144000" y="6857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9144000" cy="1109980"/>
            <a:chOff x="0" y="1"/>
            <a:chExt cx="9144000" cy="11099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996695"/>
              <a:ext cx="9144000" cy="1127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2108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"/>
              <a:ext cx="9144000" cy="1021080"/>
            </a:xfrm>
            <a:custGeom>
              <a:avLst/>
              <a:gdLst/>
              <a:ahLst/>
              <a:cxnLst/>
              <a:rect l="l" t="t" r="r" b="b"/>
              <a:pathLst>
                <a:path w="9144000" h="1021080">
                  <a:moveTo>
                    <a:pt x="9143998" y="0"/>
                  </a:moveTo>
                  <a:lnTo>
                    <a:pt x="0" y="0"/>
                  </a:lnTo>
                  <a:lnTo>
                    <a:pt x="0" y="1021078"/>
                  </a:lnTo>
                  <a:lnTo>
                    <a:pt x="9143998" y="1021078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31" y="347471"/>
              <a:ext cx="7004304" cy="55778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914400" y="1219200"/>
            <a:ext cx="7666355" cy="4876800"/>
            <a:chOff x="914400" y="1219200"/>
            <a:chExt cx="7666355" cy="48768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219200"/>
              <a:ext cx="7665986" cy="4876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8200" y="2228088"/>
              <a:ext cx="2819400" cy="405130"/>
            </a:xfrm>
            <a:custGeom>
              <a:avLst/>
              <a:gdLst/>
              <a:ahLst/>
              <a:cxnLst/>
              <a:rect l="l" t="t" r="r" b="b"/>
              <a:pathLst>
                <a:path w="2819400" h="405130">
                  <a:moveTo>
                    <a:pt x="0" y="0"/>
                  </a:moveTo>
                  <a:lnTo>
                    <a:pt x="2819400" y="0"/>
                  </a:lnTo>
                  <a:lnTo>
                    <a:pt x="2819400" y="404576"/>
                  </a:lnTo>
                  <a:lnTo>
                    <a:pt x="0" y="404576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E66C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70844" y="2656819"/>
              <a:ext cx="3455035" cy="402590"/>
            </a:xfrm>
            <a:custGeom>
              <a:avLst/>
              <a:gdLst/>
              <a:ahLst/>
              <a:cxnLst/>
              <a:rect l="l" t="t" r="r" b="b"/>
              <a:pathLst>
                <a:path w="3455035" h="402589">
                  <a:moveTo>
                    <a:pt x="0" y="0"/>
                  </a:moveTo>
                  <a:lnTo>
                    <a:pt x="3454706" y="0"/>
                  </a:lnTo>
                  <a:lnTo>
                    <a:pt x="3454706" y="402144"/>
                  </a:lnTo>
                  <a:lnTo>
                    <a:pt x="0" y="402144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05514" y="3058855"/>
              <a:ext cx="3178810" cy="414655"/>
            </a:xfrm>
            <a:custGeom>
              <a:avLst/>
              <a:gdLst/>
              <a:ahLst/>
              <a:cxnLst/>
              <a:rect l="l" t="t" r="r" b="b"/>
              <a:pathLst>
                <a:path w="3178809" h="414654">
                  <a:moveTo>
                    <a:pt x="0" y="0"/>
                  </a:moveTo>
                  <a:lnTo>
                    <a:pt x="3178366" y="0"/>
                  </a:lnTo>
                  <a:lnTo>
                    <a:pt x="3178366" y="414548"/>
                  </a:lnTo>
                  <a:lnTo>
                    <a:pt x="0" y="414548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137652" y="2134107"/>
            <a:ext cx="462280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sz="2800" b="1" spc="-25" dirty="0">
                <a:solidFill>
                  <a:srgbClr val="D60093"/>
                </a:solidFill>
                <a:latin typeface="Arial" panose="020B0604020202020204"/>
                <a:cs typeface="Arial" panose="020B0604020202020204"/>
              </a:rPr>
              <a:t>(1)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3335"/>
              </a:lnSpc>
            </a:pPr>
            <a:r>
              <a:rPr sz="2800" b="1" spc="-25" dirty="0">
                <a:solidFill>
                  <a:srgbClr val="D60093"/>
                </a:solidFill>
                <a:latin typeface="Arial" panose="020B0604020202020204"/>
                <a:cs typeface="Arial" panose="020B0604020202020204"/>
              </a:rPr>
              <a:t>(2)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b="1" spc="-25" dirty="0">
                <a:solidFill>
                  <a:srgbClr val="D60093"/>
                </a:solidFill>
                <a:latin typeface="Arial" panose="020B0604020202020204"/>
                <a:cs typeface="Arial" panose="020B0604020202020204"/>
              </a:rPr>
              <a:t>(3)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88061" y="1348023"/>
            <a:ext cx="3333750" cy="431165"/>
          </a:xfrm>
          <a:prstGeom prst="rect">
            <a:avLst/>
          </a:prstGeom>
          <a:solidFill>
            <a:srgbClr val="FFFFFF"/>
          </a:solidFill>
          <a:ln w="38100">
            <a:solidFill>
              <a:srgbClr val="E886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265"/>
              </a:lnSpc>
            </a:pPr>
            <a:r>
              <a:rPr sz="280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BuildSubtree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5000" y="3854780"/>
            <a:ext cx="3309620" cy="400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49375">
              <a:lnSpc>
                <a:spcPts val="3025"/>
              </a:lnSpc>
            </a:pP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BuildSubtree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18155" y="5448179"/>
            <a:ext cx="3305175" cy="400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44930">
              <a:lnSpc>
                <a:spcPts val="3030"/>
              </a:lnSpc>
            </a:pP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BuildSubtree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47471"/>
            <a:ext cx="3550920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108" y="1348740"/>
            <a:ext cx="3047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(2)</a:t>
            </a:r>
            <a:r>
              <a:rPr spc="-35" dirty="0"/>
              <a:t> </a:t>
            </a:r>
            <a:r>
              <a:rPr dirty="0"/>
              <a:t>When</a:t>
            </a:r>
            <a:r>
              <a:rPr spc="-4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20" dirty="0"/>
              <a:t>stop?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618108" y="1830324"/>
            <a:ext cx="4596765" cy="42024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32740" marR="288925" indent="-320040">
              <a:lnSpc>
                <a:spcPct val="102000"/>
              </a:lnSpc>
              <a:spcBef>
                <a:spcPts val="2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Many</a:t>
            </a:r>
            <a:r>
              <a:rPr sz="3200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3200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heuristic options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79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Two</a:t>
            </a:r>
            <a:r>
              <a:rPr sz="3200" b="1" spc="-1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ideas: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76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(1)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leaf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“pure”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890270" marR="122555" lvl="2" indent="-318135">
              <a:lnSpc>
                <a:spcPct val="101000"/>
              </a:lnSpc>
              <a:spcBef>
                <a:spcPts val="52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  <a:tab pos="3952240" algn="l"/>
                <a:tab pos="433197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target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variable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does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not </a:t>
            </a:r>
            <a:r>
              <a:rPr sz="2400" dirty="0">
                <a:latin typeface="Calibri" panose="020F0502020204030204"/>
                <a:cs typeface="Calibri" panose="020F0502020204030204"/>
              </a:rPr>
              <a:t>vary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too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much: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𝑽𝒂𝒓(𝒚)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spc="-50" dirty="0">
                <a:latin typeface="Cambria Math" panose="02040503050406030204"/>
                <a:cs typeface="Cambria Math" panose="02040503050406030204"/>
              </a:rPr>
              <a:t>&lt;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lang="en-US" sz="2400" spc="-459" dirty="0" smtClean="0">
                <a:latin typeface="Symbol" panose="05050102010706020507"/>
                <a:cs typeface="Symbol" panose="05050102010706020507"/>
                <a:sym typeface="Symbol" panose="05050102010706020507" pitchFamily="18" charset="2"/>
              </a:rPr>
              <a:t></a:t>
            </a:r>
            <a:endParaRPr sz="2400" dirty="0">
              <a:latin typeface="Symbol" panose="05050102010706020507"/>
              <a:cs typeface="Symbol" panose="05050102010706020507"/>
            </a:endParaRPr>
          </a:p>
          <a:p>
            <a:pPr marL="625475" marR="118110" lvl="1" indent="-368935">
              <a:lnSpc>
                <a:spcPct val="101000"/>
              </a:lnSpc>
              <a:spcBef>
                <a:spcPts val="56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(2)</a:t>
            </a:r>
            <a:r>
              <a:rPr sz="28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800" b="1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#</a:t>
            </a:r>
            <a:r>
              <a:rPr sz="2800" b="1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examples</a:t>
            </a:r>
            <a:r>
              <a:rPr sz="28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leaf</a:t>
            </a:r>
            <a:r>
              <a:rPr sz="2800" b="1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too</a:t>
            </a:r>
            <a:r>
              <a:rPr sz="28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small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889635" lvl="2" indent="-317500">
              <a:lnSpc>
                <a:spcPct val="100000"/>
              </a:lnSpc>
              <a:spcBef>
                <a:spcPts val="64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example,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29" dirty="0">
                <a:latin typeface="Cambria Math" panose="02040503050406030204"/>
                <a:cs typeface="Cambria Math" panose="02040503050406030204"/>
              </a:rPr>
              <a:t>|𝑫</a:t>
            </a:r>
            <a:r>
              <a:rPr sz="2400" spc="-229" dirty="0" smtClean="0">
                <a:latin typeface="Cambria Math" panose="02040503050406030204"/>
                <a:cs typeface="Cambria Math" panose="02040503050406030204"/>
              </a:rPr>
              <a:t>|</a:t>
            </a:r>
            <a:r>
              <a:rPr lang="en-US" sz="2400" spc="-229" dirty="0" smtClean="0">
                <a:latin typeface="Symbol" panose="05050102010706020507"/>
                <a:cs typeface="Symbol" panose="05050102010706020507"/>
              </a:rPr>
              <a:t>&lt;=</a:t>
            </a:r>
            <a:r>
              <a:rPr sz="2400" spc="-80" dirty="0" smtClean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𝟏𝟎𝟎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02096" y="1231391"/>
            <a:ext cx="518159" cy="582295"/>
            <a:chOff x="6102096" y="1231391"/>
            <a:chExt cx="518159" cy="5822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2576" y="1264919"/>
              <a:ext cx="457200" cy="441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2096" y="1231391"/>
              <a:ext cx="518159" cy="582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864" y="1295400"/>
              <a:ext cx="346561" cy="3310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87864" y="1295399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276213" y="1297940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A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3247" y="1837944"/>
            <a:ext cx="509270" cy="582295"/>
            <a:chOff x="5413247" y="1837944"/>
            <a:chExt cx="509270" cy="5822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7631" y="1871472"/>
              <a:ext cx="460248" cy="441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3247" y="1837944"/>
              <a:ext cx="509015" cy="582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742" y="1902372"/>
              <a:ext cx="346561" cy="3310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94742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982880" y="1633220"/>
            <a:ext cx="789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90516" y="1567304"/>
            <a:ext cx="1518920" cy="852805"/>
            <a:chOff x="5790516" y="1567304"/>
            <a:chExt cx="1518920" cy="852805"/>
          </a:xfrm>
        </p:grpSpPr>
        <p:sp>
          <p:nvSpPr>
            <p:cNvPr id="18" name="object 18"/>
            <p:cNvSpPr/>
            <p:nvPr/>
          </p:nvSpPr>
          <p:spPr>
            <a:xfrm>
              <a:off x="5790514" y="1567306"/>
              <a:ext cx="1141730" cy="384175"/>
            </a:xfrm>
            <a:custGeom>
              <a:avLst/>
              <a:gdLst/>
              <a:ahLst/>
              <a:cxnLst/>
              <a:rect l="l" t="t" r="r" b="b"/>
              <a:pathLst>
                <a:path w="1141729" h="384175">
                  <a:moveTo>
                    <a:pt x="458787" y="8636"/>
                  </a:moveTo>
                  <a:lnTo>
                    <a:pt x="452056" y="558"/>
                  </a:lnTo>
                  <a:lnTo>
                    <a:pt x="446049" y="0"/>
                  </a:lnTo>
                  <a:lnTo>
                    <a:pt x="35521" y="341630"/>
                  </a:lnTo>
                  <a:lnTo>
                    <a:pt x="55410" y="286893"/>
                  </a:lnTo>
                  <a:lnTo>
                    <a:pt x="52870" y="281432"/>
                  </a:lnTo>
                  <a:lnTo>
                    <a:pt x="42976" y="277837"/>
                  </a:lnTo>
                  <a:lnTo>
                    <a:pt x="37515" y="280390"/>
                  </a:lnTo>
                  <a:lnTo>
                    <a:pt x="6451" y="365823"/>
                  </a:lnTo>
                  <a:lnTo>
                    <a:pt x="4394" y="367538"/>
                  </a:lnTo>
                  <a:lnTo>
                    <a:pt x="3911" y="372833"/>
                  </a:lnTo>
                  <a:lnTo>
                    <a:pt x="0" y="383578"/>
                  </a:lnTo>
                  <a:lnTo>
                    <a:pt x="11277" y="381698"/>
                  </a:lnTo>
                  <a:lnTo>
                    <a:pt x="16573" y="382181"/>
                  </a:lnTo>
                  <a:lnTo>
                    <a:pt x="18643" y="380466"/>
                  </a:lnTo>
                  <a:lnTo>
                    <a:pt x="108292" y="365442"/>
                  </a:lnTo>
                  <a:lnTo>
                    <a:pt x="111798" y="360527"/>
                  </a:lnTo>
                  <a:lnTo>
                    <a:pt x="110058" y="350151"/>
                  </a:lnTo>
                  <a:lnTo>
                    <a:pt x="105143" y="346659"/>
                  </a:lnTo>
                  <a:lnTo>
                    <a:pt x="47701" y="356273"/>
                  </a:lnTo>
                  <a:lnTo>
                    <a:pt x="458228" y="14643"/>
                  </a:lnTo>
                  <a:lnTo>
                    <a:pt x="458787" y="8636"/>
                  </a:lnTo>
                  <a:close/>
                </a:path>
                <a:path w="1141729" h="384175">
                  <a:moveTo>
                    <a:pt x="1141247" y="383578"/>
                  </a:moveTo>
                  <a:lnTo>
                    <a:pt x="1140561" y="381698"/>
                  </a:lnTo>
                  <a:lnTo>
                    <a:pt x="1137335" y="372833"/>
                  </a:lnTo>
                  <a:lnTo>
                    <a:pt x="1136853" y="367538"/>
                  </a:lnTo>
                  <a:lnTo>
                    <a:pt x="1134795" y="365823"/>
                  </a:lnTo>
                  <a:lnTo>
                    <a:pt x="1103731" y="280390"/>
                  </a:lnTo>
                  <a:lnTo>
                    <a:pt x="1098270" y="277837"/>
                  </a:lnTo>
                  <a:lnTo>
                    <a:pt x="1088390" y="281432"/>
                  </a:lnTo>
                  <a:lnTo>
                    <a:pt x="1085837" y="286893"/>
                  </a:lnTo>
                  <a:lnTo>
                    <a:pt x="1105725" y="341630"/>
                  </a:lnTo>
                  <a:lnTo>
                    <a:pt x="695198" y="0"/>
                  </a:lnTo>
                  <a:lnTo>
                    <a:pt x="689190" y="558"/>
                  </a:lnTo>
                  <a:lnTo>
                    <a:pt x="682459" y="8636"/>
                  </a:lnTo>
                  <a:lnTo>
                    <a:pt x="683018" y="14643"/>
                  </a:lnTo>
                  <a:lnTo>
                    <a:pt x="1093546" y="356273"/>
                  </a:lnTo>
                  <a:lnTo>
                    <a:pt x="1036104" y="346659"/>
                  </a:lnTo>
                  <a:lnTo>
                    <a:pt x="1031189" y="350151"/>
                  </a:lnTo>
                  <a:lnTo>
                    <a:pt x="1029449" y="360527"/>
                  </a:lnTo>
                  <a:lnTo>
                    <a:pt x="1032954" y="365442"/>
                  </a:lnTo>
                  <a:lnTo>
                    <a:pt x="1122603" y="380466"/>
                  </a:lnTo>
                  <a:lnTo>
                    <a:pt x="1124673" y="382181"/>
                  </a:lnTo>
                  <a:lnTo>
                    <a:pt x="1129969" y="381698"/>
                  </a:lnTo>
                  <a:lnTo>
                    <a:pt x="1141247" y="38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4472" y="1871471"/>
              <a:ext cx="460248" cy="4419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087" y="1837943"/>
              <a:ext cx="509016" cy="5821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984" y="1902372"/>
              <a:ext cx="346561" cy="3310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80984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974096" y="1904491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C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25311" y="2447544"/>
            <a:ext cx="524510" cy="582295"/>
            <a:chOff x="5925311" y="2447544"/>
            <a:chExt cx="524510" cy="58229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8839" y="2478024"/>
              <a:ext cx="457200" cy="4419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311" y="2447544"/>
              <a:ext cx="524256" cy="582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4584" y="2509344"/>
              <a:ext cx="346560" cy="3310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14584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098170" y="2511044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D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845552" y="2447544"/>
            <a:ext cx="497205" cy="582295"/>
            <a:chOff x="7845552" y="2447544"/>
            <a:chExt cx="497205" cy="58229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3840" y="2478024"/>
              <a:ext cx="460248" cy="4419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5552" y="2447544"/>
              <a:ext cx="496824" cy="5821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0667" y="2509344"/>
              <a:ext cx="346560" cy="3310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20667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018541" y="2511044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E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22391" y="2174088"/>
            <a:ext cx="2549525" cy="1462405"/>
            <a:chOff x="5422391" y="2174088"/>
            <a:chExt cx="2549525" cy="1462405"/>
          </a:xfrm>
        </p:grpSpPr>
        <p:sp>
          <p:nvSpPr>
            <p:cNvPr id="37" name="object 37"/>
            <p:cNvSpPr/>
            <p:nvPr/>
          </p:nvSpPr>
          <p:spPr>
            <a:xfrm>
              <a:off x="6310350" y="2174100"/>
              <a:ext cx="1661160" cy="393700"/>
            </a:xfrm>
            <a:custGeom>
              <a:avLst/>
              <a:gdLst/>
              <a:ahLst/>
              <a:cxnLst/>
              <a:rect l="l" t="t" r="r" b="b"/>
              <a:pathLst>
                <a:path w="1661159" h="393700">
                  <a:moveTo>
                    <a:pt x="18732" y="383616"/>
                  </a:moveTo>
                  <a:lnTo>
                    <a:pt x="11442" y="383616"/>
                  </a:lnTo>
                  <a:lnTo>
                    <a:pt x="16598" y="384898"/>
                  </a:lnTo>
                  <a:lnTo>
                    <a:pt x="18732" y="383616"/>
                  </a:lnTo>
                  <a:close/>
                </a:path>
                <a:path w="1661159" h="393700">
                  <a:moveTo>
                    <a:pt x="632256" y="10477"/>
                  </a:moveTo>
                  <a:lnTo>
                    <a:pt x="626846" y="1460"/>
                  </a:lnTo>
                  <a:lnTo>
                    <a:pt x="620991" y="0"/>
                  </a:lnTo>
                  <a:lnTo>
                    <a:pt x="41516" y="347738"/>
                  </a:lnTo>
                  <a:lnTo>
                    <a:pt x="69557" y="296684"/>
                  </a:lnTo>
                  <a:lnTo>
                    <a:pt x="67868" y="290893"/>
                  </a:lnTo>
                  <a:lnTo>
                    <a:pt x="58648" y="285826"/>
                  </a:lnTo>
                  <a:lnTo>
                    <a:pt x="52857" y="287515"/>
                  </a:lnTo>
                  <a:lnTo>
                    <a:pt x="9093" y="367195"/>
                  </a:lnTo>
                  <a:lnTo>
                    <a:pt x="6794" y="368566"/>
                  </a:lnTo>
                  <a:lnTo>
                    <a:pt x="5511" y="373722"/>
                  </a:lnTo>
                  <a:lnTo>
                    <a:pt x="76" y="383616"/>
                  </a:lnTo>
                  <a:lnTo>
                    <a:pt x="0" y="383755"/>
                  </a:lnTo>
                  <a:lnTo>
                    <a:pt x="11442" y="383616"/>
                  </a:lnTo>
                  <a:lnTo>
                    <a:pt x="18884" y="383527"/>
                  </a:lnTo>
                  <a:lnTo>
                    <a:pt x="104533" y="382460"/>
                  </a:lnTo>
                  <a:lnTo>
                    <a:pt x="109728" y="382460"/>
                  </a:lnTo>
                  <a:lnTo>
                    <a:pt x="114007" y="378079"/>
                  </a:lnTo>
                  <a:lnTo>
                    <a:pt x="113893" y="368566"/>
                  </a:lnTo>
                  <a:lnTo>
                    <a:pt x="113880" y="367563"/>
                  </a:lnTo>
                  <a:lnTo>
                    <a:pt x="109626" y="363410"/>
                  </a:lnTo>
                  <a:lnTo>
                    <a:pt x="104305" y="363410"/>
                  </a:lnTo>
                  <a:lnTo>
                    <a:pt x="51320" y="364070"/>
                  </a:lnTo>
                  <a:lnTo>
                    <a:pt x="630796" y="16332"/>
                  </a:lnTo>
                  <a:lnTo>
                    <a:pt x="632256" y="10477"/>
                  </a:lnTo>
                  <a:close/>
                </a:path>
                <a:path w="1661159" h="393700">
                  <a:moveTo>
                    <a:pt x="1661109" y="383755"/>
                  </a:moveTo>
                  <a:lnTo>
                    <a:pt x="1654771" y="374573"/>
                  </a:lnTo>
                  <a:lnTo>
                    <a:pt x="1654848" y="375005"/>
                  </a:lnTo>
                  <a:lnTo>
                    <a:pt x="1654695" y="374573"/>
                  </a:lnTo>
                  <a:lnTo>
                    <a:pt x="1654606" y="374345"/>
                  </a:lnTo>
                  <a:lnTo>
                    <a:pt x="1652816" y="369379"/>
                  </a:lnTo>
                  <a:lnTo>
                    <a:pt x="1650365" y="368198"/>
                  </a:lnTo>
                  <a:lnTo>
                    <a:pt x="1598739" y="293370"/>
                  </a:lnTo>
                  <a:lnTo>
                    <a:pt x="1592808" y="292290"/>
                  </a:lnTo>
                  <a:lnTo>
                    <a:pt x="1584147" y="298259"/>
                  </a:lnTo>
                  <a:lnTo>
                    <a:pt x="1583067" y="304190"/>
                  </a:lnTo>
                  <a:lnTo>
                    <a:pt x="1616138" y="352132"/>
                  </a:lnTo>
                  <a:lnTo>
                    <a:pt x="865720" y="12"/>
                  </a:lnTo>
                  <a:lnTo>
                    <a:pt x="860044" y="2057"/>
                  </a:lnTo>
                  <a:lnTo>
                    <a:pt x="855586" y="11582"/>
                  </a:lnTo>
                  <a:lnTo>
                    <a:pt x="857631" y="17259"/>
                  </a:lnTo>
                  <a:lnTo>
                    <a:pt x="1608048" y="369379"/>
                  </a:lnTo>
                  <a:lnTo>
                    <a:pt x="1550035" y="374573"/>
                  </a:lnTo>
                  <a:lnTo>
                    <a:pt x="1546174" y="379209"/>
                  </a:lnTo>
                  <a:lnTo>
                    <a:pt x="1547101" y="389686"/>
                  </a:lnTo>
                  <a:lnTo>
                    <a:pt x="1551736" y="393547"/>
                  </a:lnTo>
                  <a:lnTo>
                    <a:pt x="1642275" y="385445"/>
                  </a:lnTo>
                  <a:lnTo>
                    <a:pt x="1644700" y="386575"/>
                  </a:lnTo>
                  <a:lnTo>
                    <a:pt x="1649704" y="384771"/>
                  </a:lnTo>
                  <a:lnTo>
                    <a:pt x="1661109" y="383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37631" y="3084575"/>
              <a:ext cx="460248" cy="4450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2391" y="3054095"/>
              <a:ext cx="490727" cy="5821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742" y="3116316"/>
              <a:ext cx="346561" cy="33107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494742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97378" y="3120644"/>
            <a:ext cx="14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F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04431" y="3054095"/>
            <a:ext cx="524510" cy="582295"/>
            <a:chOff x="6504431" y="3054095"/>
            <a:chExt cx="524510" cy="582295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34911" y="3084575"/>
              <a:ext cx="460248" cy="44500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4431" y="3054095"/>
              <a:ext cx="524255" cy="5821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2184" y="3116316"/>
              <a:ext cx="346560" cy="3310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92184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667656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G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90525" y="2781147"/>
            <a:ext cx="2045970" cy="855344"/>
            <a:chOff x="5790525" y="2781147"/>
            <a:chExt cx="2045970" cy="855344"/>
          </a:xfrm>
        </p:grpSpPr>
        <p:sp>
          <p:nvSpPr>
            <p:cNvPr id="50" name="object 50"/>
            <p:cNvSpPr/>
            <p:nvPr/>
          </p:nvSpPr>
          <p:spPr>
            <a:xfrm>
              <a:off x="5790514" y="2781147"/>
              <a:ext cx="852805" cy="384175"/>
            </a:xfrm>
            <a:custGeom>
              <a:avLst/>
              <a:gdLst/>
              <a:ahLst/>
              <a:cxnLst/>
              <a:rect l="l" t="t" r="r" b="b"/>
              <a:pathLst>
                <a:path w="852804" h="384175">
                  <a:moveTo>
                    <a:pt x="30670" y="276555"/>
                  </a:moveTo>
                  <a:lnTo>
                    <a:pt x="26885" y="271856"/>
                  </a:lnTo>
                  <a:lnTo>
                    <a:pt x="16433" y="270738"/>
                  </a:lnTo>
                  <a:lnTo>
                    <a:pt x="11734" y="274523"/>
                  </a:lnTo>
                  <a:lnTo>
                    <a:pt x="2019" y="364896"/>
                  </a:lnTo>
                  <a:lnTo>
                    <a:pt x="24384" y="334556"/>
                  </a:lnTo>
                  <a:lnTo>
                    <a:pt x="25476" y="324904"/>
                  </a:lnTo>
                  <a:lnTo>
                    <a:pt x="30670" y="276555"/>
                  </a:lnTo>
                  <a:close/>
                </a:path>
                <a:path w="852804" h="384175">
                  <a:moveTo>
                    <a:pt x="285610" y="12204"/>
                  </a:moveTo>
                  <a:lnTo>
                    <a:pt x="284695" y="6248"/>
                  </a:lnTo>
                  <a:lnTo>
                    <a:pt x="276237" y="0"/>
                  </a:lnTo>
                  <a:lnTo>
                    <a:pt x="270268" y="914"/>
                  </a:lnTo>
                  <a:lnTo>
                    <a:pt x="31496" y="324904"/>
                  </a:lnTo>
                  <a:lnTo>
                    <a:pt x="24447" y="334556"/>
                  </a:lnTo>
                  <a:lnTo>
                    <a:pt x="20256" y="340169"/>
                  </a:lnTo>
                  <a:lnTo>
                    <a:pt x="2019" y="364896"/>
                  </a:lnTo>
                  <a:lnTo>
                    <a:pt x="431" y="367068"/>
                  </a:lnTo>
                  <a:lnTo>
                    <a:pt x="1231" y="372325"/>
                  </a:lnTo>
                  <a:lnTo>
                    <a:pt x="0" y="383692"/>
                  </a:lnTo>
                  <a:lnTo>
                    <a:pt x="10261" y="379272"/>
                  </a:lnTo>
                  <a:lnTo>
                    <a:pt x="9804" y="379272"/>
                  </a:lnTo>
                  <a:lnTo>
                    <a:pt x="10502" y="379171"/>
                  </a:lnTo>
                  <a:lnTo>
                    <a:pt x="15760" y="378358"/>
                  </a:lnTo>
                  <a:lnTo>
                    <a:pt x="17360" y="376199"/>
                  </a:lnTo>
                  <a:lnTo>
                    <a:pt x="100812" y="340169"/>
                  </a:lnTo>
                  <a:lnTo>
                    <a:pt x="103035" y="334556"/>
                  </a:lnTo>
                  <a:lnTo>
                    <a:pt x="98869" y="324904"/>
                  </a:lnTo>
                  <a:lnTo>
                    <a:pt x="93268" y="322681"/>
                  </a:lnTo>
                  <a:lnTo>
                    <a:pt x="39789" y="345770"/>
                  </a:lnTo>
                  <a:lnTo>
                    <a:pt x="285610" y="12204"/>
                  </a:lnTo>
                  <a:close/>
                </a:path>
                <a:path w="852804" h="384175">
                  <a:moveTo>
                    <a:pt x="852449" y="383692"/>
                  </a:moveTo>
                  <a:lnTo>
                    <a:pt x="851738" y="380199"/>
                  </a:lnTo>
                  <a:lnTo>
                    <a:pt x="850176" y="372478"/>
                  </a:lnTo>
                  <a:lnTo>
                    <a:pt x="850468" y="367169"/>
                  </a:lnTo>
                  <a:lnTo>
                    <a:pt x="848690" y="365163"/>
                  </a:lnTo>
                  <a:lnTo>
                    <a:pt x="830605" y="276085"/>
                  </a:lnTo>
                  <a:lnTo>
                    <a:pt x="825576" y="272745"/>
                  </a:lnTo>
                  <a:lnTo>
                    <a:pt x="815263" y="274840"/>
                  </a:lnTo>
                  <a:lnTo>
                    <a:pt x="811936" y="279869"/>
                  </a:lnTo>
                  <a:lnTo>
                    <a:pt x="823518" y="336956"/>
                  </a:lnTo>
                  <a:lnTo>
                    <a:pt x="523481" y="533"/>
                  </a:lnTo>
                  <a:lnTo>
                    <a:pt x="517461" y="190"/>
                  </a:lnTo>
                  <a:lnTo>
                    <a:pt x="509612" y="7188"/>
                  </a:lnTo>
                  <a:lnTo>
                    <a:pt x="509257" y="13208"/>
                  </a:lnTo>
                  <a:lnTo>
                    <a:pt x="809282" y="349631"/>
                  </a:lnTo>
                  <a:lnTo>
                    <a:pt x="753910" y="331622"/>
                  </a:lnTo>
                  <a:lnTo>
                    <a:pt x="748538" y="334352"/>
                  </a:lnTo>
                  <a:lnTo>
                    <a:pt x="745286" y="344360"/>
                  </a:lnTo>
                  <a:lnTo>
                    <a:pt x="748030" y="349732"/>
                  </a:lnTo>
                  <a:lnTo>
                    <a:pt x="834466" y="377850"/>
                  </a:lnTo>
                  <a:lnTo>
                    <a:pt x="836256" y="379844"/>
                  </a:lnTo>
                  <a:lnTo>
                    <a:pt x="841552" y="380161"/>
                  </a:lnTo>
                  <a:lnTo>
                    <a:pt x="842276" y="380199"/>
                  </a:lnTo>
                  <a:lnTo>
                    <a:pt x="841692" y="380199"/>
                  </a:lnTo>
                  <a:lnTo>
                    <a:pt x="852449" y="3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5680" y="3084576"/>
              <a:ext cx="457200" cy="44500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2152" y="3054096"/>
              <a:ext cx="524255" cy="58216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826" y="3116317"/>
              <a:ext cx="346561" cy="3310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00825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748520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H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42959" y="3054095"/>
            <a:ext cx="457200" cy="582295"/>
            <a:chOff x="8442959" y="3054095"/>
            <a:chExt cx="457200" cy="582295"/>
          </a:xfrm>
        </p:grpSpPr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42959" y="3084575"/>
              <a:ext cx="457200" cy="44500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58199" y="3054095"/>
              <a:ext cx="426720" cy="58216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8267" y="3116316"/>
              <a:ext cx="346560" cy="33107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498268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8631066" y="3120644"/>
            <a:ext cx="8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I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26964" y="2781147"/>
            <a:ext cx="3484879" cy="1200150"/>
          </a:xfrm>
          <a:custGeom>
            <a:avLst/>
            <a:gdLst/>
            <a:ahLst/>
            <a:cxnLst/>
            <a:rect l="l" t="t" r="r" b="b"/>
            <a:pathLst>
              <a:path w="3484879" h="1200150">
                <a:moveTo>
                  <a:pt x="71247" y="1056233"/>
                </a:moveTo>
                <a:lnTo>
                  <a:pt x="60794" y="1051623"/>
                </a:lnTo>
                <a:lnTo>
                  <a:pt x="30060" y="1121346"/>
                </a:lnTo>
                <a:lnTo>
                  <a:pt x="40525" y="1125956"/>
                </a:lnTo>
                <a:lnTo>
                  <a:pt x="71247" y="1056233"/>
                </a:lnTo>
                <a:close/>
              </a:path>
              <a:path w="3484879" h="1200150">
                <a:moveTo>
                  <a:pt x="72047" y="1188554"/>
                </a:moveTo>
                <a:lnTo>
                  <a:pt x="12928" y="1188554"/>
                </a:lnTo>
                <a:lnTo>
                  <a:pt x="17475" y="1178255"/>
                </a:lnTo>
                <a:lnTo>
                  <a:pt x="7010" y="1173645"/>
                </a:lnTo>
                <a:lnTo>
                  <a:pt x="0" y="1189558"/>
                </a:lnTo>
                <a:lnTo>
                  <a:pt x="279" y="1192961"/>
                </a:lnTo>
                <a:lnTo>
                  <a:pt x="3797" y="1198359"/>
                </a:lnTo>
                <a:lnTo>
                  <a:pt x="6794" y="1199984"/>
                </a:lnTo>
                <a:lnTo>
                  <a:pt x="72047" y="1199984"/>
                </a:lnTo>
                <a:lnTo>
                  <a:pt x="72047" y="1188554"/>
                </a:lnTo>
                <a:close/>
              </a:path>
              <a:path w="3484879" h="1200150">
                <a:moveTo>
                  <a:pt x="72047" y="1180934"/>
                </a:moveTo>
                <a:lnTo>
                  <a:pt x="24625" y="1180934"/>
                </a:lnTo>
                <a:lnTo>
                  <a:pt x="20955" y="1179791"/>
                </a:lnTo>
                <a:lnTo>
                  <a:pt x="18783" y="1184744"/>
                </a:lnTo>
                <a:lnTo>
                  <a:pt x="72047" y="1184744"/>
                </a:lnTo>
                <a:lnTo>
                  <a:pt x="72047" y="1180934"/>
                </a:lnTo>
                <a:close/>
              </a:path>
              <a:path w="3484879" h="1200150">
                <a:moveTo>
                  <a:pt x="78219" y="1059307"/>
                </a:moveTo>
                <a:lnTo>
                  <a:pt x="74739" y="1057770"/>
                </a:lnTo>
                <a:lnTo>
                  <a:pt x="44005" y="1127493"/>
                </a:lnTo>
                <a:lnTo>
                  <a:pt x="47498" y="1129030"/>
                </a:lnTo>
                <a:lnTo>
                  <a:pt x="78219" y="1059307"/>
                </a:lnTo>
                <a:close/>
              </a:path>
              <a:path w="3484879" h="1200150">
                <a:moveTo>
                  <a:pt x="125031" y="934212"/>
                </a:moveTo>
                <a:lnTo>
                  <a:pt x="114579" y="929601"/>
                </a:lnTo>
                <a:lnTo>
                  <a:pt x="83845" y="999324"/>
                </a:lnTo>
                <a:lnTo>
                  <a:pt x="94297" y="1003935"/>
                </a:lnTo>
                <a:lnTo>
                  <a:pt x="125031" y="934212"/>
                </a:lnTo>
                <a:close/>
              </a:path>
              <a:path w="3484879" h="1200150">
                <a:moveTo>
                  <a:pt x="132003" y="937285"/>
                </a:moveTo>
                <a:lnTo>
                  <a:pt x="128524" y="935748"/>
                </a:lnTo>
                <a:lnTo>
                  <a:pt x="97790" y="1005471"/>
                </a:lnTo>
                <a:lnTo>
                  <a:pt x="101269" y="1007008"/>
                </a:lnTo>
                <a:lnTo>
                  <a:pt x="132003" y="937285"/>
                </a:lnTo>
                <a:close/>
              </a:path>
              <a:path w="3484879" h="1200150">
                <a:moveTo>
                  <a:pt x="178816" y="812190"/>
                </a:moveTo>
                <a:lnTo>
                  <a:pt x="168351" y="807580"/>
                </a:lnTo>
                <a:lnTo>
                  <a:pt x="137629" y="877303"/>
                </a:lnTo>
                <a:lnTo>
                  <a:pt x="148082" y="881913"/>
                </a:lnTo>
                <a:lnTo>
                  <a:pt x="178816" y="812190"/>
                </a:lnTo>
                <a:close/>
              </a:path>
              <a:path w="3484879" h="1200150">
                <a:moveTo>
                  <a:pt x="185788" y="815263"/>
                </a:moveTo>
                <a:lnTo>
                  <a:pt x="182295" y="813727"/>
                </a:lnTo>
                <a:lnTo>
                  <a:pt x="151574" y="883450"/>
                </a:lnTo>
                <a:lnTo>
                  <a:pt x="155054" y="884986"/>
                </a:lnTo>
                <a:lnTo>
                  <a:pt x="185788" y="815263"/>
                </a:lnTo>
                <a:close/>
              </a:path>
              <a:path w="3484879" h="1200150">
                <a:moveTo>
                  <a:pt x="205397" y="1188554"/>
                </a:moveTo>
                <a:lnTo>
                  <a:pt x="129197" y="1188554"/>
                </a:lnTo>
                <a:lnTo>
                  <a:pt x="129197" y="1199984"/>
                </a:lnTo>
                <a:lnTo>
                  <a:pt x="205397" y="1199984"/>
                </a:lnTo>
                <a:lnTo>
                  <a:pt x="205397" y="1188554"/>
                </a:lnTo>
                <a:close/>
              </a:path>
              <a:path w="3484879" h="1200150">
                <a:moveTo>
                  <a:pt x="205397" y="1180934"/>
                </a:moveTo>
                <a:lnTo>
                  <a:pt x="129197" y="1180934"/>
                </a:lnTo>
                <a:lnTo>
                  <a:pt x="129197" y="1184744"/>
                </a:lnTo>
                <a:lnTo>
                  <a:pt x="205397" y="1184744"/>
                </a:lnTo>
                <a:lnTo>
                  <a:pt x="205397" y="1180934"/>
                </a:lnTo>
                <a:close/>
              </a:path>
              <a:path w="3484879" h="1200150">
                <a:moveTo>
                  <a:pt x="232600" y="690156"/>
                </a:moveTo>
                <a:lnTo>
                  <a:pt x="222135" y="685546"/>
                </a:lnTo>
                <a:lnTo>
                  <a:pt x="191401" y="755281"/>
                </a:lnTo>
                <a:lnTo>
                  <a:pt x="201866" y="759891"/>
                </a:lnTo>
                <a:lnTo>
                  <a:pt x="232600" y="690156"/>
                </a:lnTo>
                <a:close/>
              </a:path>
              <a:path w="3484879" h="1200150">
                <a:moveTo>
                  <a:pt x="239572" y="693229"/>
                </a:moveTo>
                <a:lnTo>
                  <a:pt x="236080" y="691692"/>
                </a:lnTo>
                <a:lnTo>
                  <a:pt x="205346" y="761428"/>
                </a:lnTo>
                <a:lnTo>
                  <a:pt x="208838" y="762965"/>
                </a:lnTo>
                <a:lnTo>
                  <a:pt x="239572" y="693229"/>
                </a:lnTo>
                <a:close/>
              </a:path>
              <a:path w="3484879" h="1200150">
                <a:moveTo>
                  <a:pt x="279400" y="767435"/>
                </a:moveTo>
                <a:lnTo>
                  <a:pt x="248678" y="697712"/>
                </a:lnTo>
                <a:lnTo>
                  <a:pt x="245186" y="699249"/>
                </a:lnTo>
                <a:lnTo>
                  <a:pt x="275920" y="768972"/>
                </a:lnTo>
                <a:lnTo>
                  <a:pt x="279400" y="767435"/>
                </a:lnTo>
                <a:close/>
              </a:path>
              <a:path w="3484879" h="1200150">
                <a:moveTo>
                  <a:pt x="293357" y="761288"/>
                </a:moveTo>
                <a:lnTo>
                  <a:pt x="262623" y="691565"/>
                </a:lnTo>
                <a:lnTo>
                  <a:pt x="252158" y="696175"/>
                </a:lnTo>
                <a:lnTo>
                  <a:pt x="282892" y="765898"/>
                </a:lnTo>
                <a:lnTo>
                  <a:pt x="293357" y="761288"/>
                </a:lnTo>
                <a:close/>
              </a:path>
              <a:path w="3484879" h="1200150">
                <a:moveTo>
                  <a:pt x="333184" y="889457"/>
                </a:moveTo>
                <a:lnTo>
                  <a:pt x="302450" y="819734"/>
                </a:lnTo>
                <a:lnTo>
                  <a:pt x="298970" y="821270"/>
                </a:lnTo>
                <a:lnTo>
                  <a:pt x="329704" y="890993"/>
                </a:lnTo>
                <a:lnTo>
                  <a:pt x="333184" y="889457"/>
                </a:lnTo>
                <a:close/>
              </a:path>
              <a:path w="3484879" h="1200150">
                <a:moveTo>
                  <a:pt x="338747" y="1188554"/>
                </a:moveTo>
                <a:lnTo>
                  <a:pt x="262547" y="1188554"/>
                </a:lnTo>
                <a:lnTo>
                  <a:pt x="262547" y="1199984"/>
                </a:lnTo>
                <a:lnTo>
                  <a:pt x="338747" y="1199984"/>
                </a:lnTo>
                <a:lnTo>
                  <a:pt x="338747" y="1188554"/>
                </a:lnTo>
                <a:close/>
              </a:path>
              <a:path w="3484879" h="1200150">
                <a:moveTo>
                  <a:pt x="338747" y="1180934"/>
                </a:moveTo>
                <a:lnTo>
                  <a:pt x="262547" y="1180934"/>
                </a:lnTo>
                <a:lnTo>
                  <a:pt x="262547" y="1184744"/>
                </a:lnTo>
                <a:lnTo>
                  <a:pt x="338747" y="1184744"/>
                </a:lnTo>
                <a:lnTo>
                  <a:pt x="338747" y="1180934"/>
                </a:lnTo>
                <a:close/>
              </a:path>
              <a:path w="3484879" h="1200150">
                <a:moveTo>
                  <a:pt x="347129" y="883310"/>
                </a:moveTo>
                <a:lnTo>
                  <a:pt x="316395" y="813587"/>
                </a:lnTo>
                <a:lnTo>
                  <a:pt x="305943" y="818197"/>
                </a:lnTo>
                <a:lnTo>
                  <a:pt x="336677" y="887920"/>
                </a:lnTo>
                <a:lnTo>
                  <a:pt x="347129" y="883310"/>
                </a:lnTo>
                <a:close/>
              </a:path>
              <a:path w="3484879" h="1200150">
                <a:moveTo>
                  <a:pt x="386969" y="1011478"/>
                </a:moveTo>
                <a:lnTo>
                  <a:pt x="356235" y="941755"/>
                </a:lnTo>
                <a:lnTo>
                  <a:pt x="352755" y="943292"/>
                </a:lnTo>
                <a:lnTo>
                  <a:pt x="383476" y="1013015"/>
                </a:lnTo>
                <a:lnTo>
                  <a:pt x="386969" y="1011478"/>
                </a:lnTo>
                <a:close/>
              </a:path>
              <a:path w="3484879" h="1200150">
                <a:moveTo>
                  <a:pt x="400913" y="1005332"/>
                </a:moveTo>
                <a:lnTo>
                  <a:pt x="370179" y="935609"/>
                </a:lnTo>
                <a:lnTo>
                  <a:pt x="359727" y="940219"/>
                </a:lnTo>
                <a:lnTo>
                  <a:pt x="390448" y="1009942"/>
                </a:lnTo>
                <a:lnTo>
                  <a:pt x="400913" y="1005332"/>
                </a:lnTo>
                <a:close/>
              </a:path>
              <a:path w="3484879" h="1200150">
                <a:moveTo>
                  <a:pt x="440753" y="1133513"/>
                </a:moveTo>
                <a:lnTo>
                  <a:pt x="410019" y="1063777"/>
                </a:lnTo>
                <a:lnTo>
                  <a:pt x="406527" y="1065314"/>
                </a:lnTo>
                <a:lnTo>
                  <a:pt x="437261" y="1135049"/>
                </a:lnTo>
                <a:lnTo>
                  <a:pt x="440753" y="1133513"/>
                </a:lnTo>
                <a:close/>
              </a:path>
              <a:path w="3484879" h="1200150">
                <a:moveTo>
                  <a:pt x="454698" y="1127366"/>
                </a:moveTo>
                <a:lnTo>
                  <a:pt x="423964" y="1057630"/>
                </a:lnTo>
                <a:lnTo>
                  <a:pt x="413499" y="1062240"/>
                </a:lnTo>
                <a:lnTo>
                  <a:pt x="444233" y="1131976"/>
                </a:lnTo>
                <a:lnTo>
                  <a:pt x="454698" y="1127366"/>
                </a:lnTo>
                <a:close/>
              </a:path>
              <a:path w="3484879" h="1200150">
                <a:moveTo>
                  <a:pt x="480809" y="1186611"/>
                </a:moveTo>
                <a:lnTo>
                  <a:pt x="479983" y="1184744"/>
                </a:lnTo>
                <a:lnTo>
                  <a:pt x="477748" y="1179652"/>
                </a:lnTo>
                <a:lnTo>
                  <a:pt x="472097" y="1182154"/>
                </a:lnTo>
                <a:lnTo>
                  <a:pt x="472097" y="1180934"/>
                </a:lnTo>
                <a:lnTo>
                  <a:pt x="395897" y="1180934"/>
                </a:lnTo>
                <a:lnTo>
                  <a:pt x="395897" y="1184744"/>
                </a:lnTo>
                <a:lnTo>
                  <a:pt x="467487" y="1184744"/>
                </a:lnTo>
                <a:lnTo>
                  <a:pt x="469176" y="1188554"/>
                </a:lnTo>
                <a:lnTo>
                  <a:pt x="465010" y="1188554"/>
                </a:lnTo>
                <a:lnTo>
                  <a:pt x="463804" y="1185799"/>
                </a:lnTo>
                <a:lnTo>
                  <a:pt x="460311" y="1187335"/>
                </a:lnTo>
                <a:lnTo>
                  <a:pt x="460844" y="1188554"/>
                </a:lnTo>
                <a:lnTo>
                  <a:pt x="395897" y="1188554"/>
                </a:lnTo>
                <a:lnTo>
                  <a:pt x="395897" y="1199984"/>
                </a:lnTo>
                <a:lnTo>
                  <a:pt x="472097" y="1199984"/>
                </a:lnTo>
                <a:lnTo>
                  <a:pt x="472097" y="1194295"/>
                </a:lnTo>
                <a:lnTo>
                  <a:pt x="472097" y="1191221"/>
                </a:lnTo>
                <a:lnTo>
                  <a:pt x="472097" y="1190459"/>
                </a:lnTo>
                <a:lnTo>
                  <a:pt x="476415" y="1188554"/>
                </a:lnTo>
                <a:lnTo>
                  <a:pt x="480809" y="1186611"/>
                </a:lnTo>
                <a:close/>
              </a:path>
              <a:path w="3484879" h="1200150">
                <a:moveTo>
                  <a:pt x="1168692" y="1056233"/>
                </a:moveTo>
                <a:lnTo>
                  <a:pt x="1158240" y="1051623"/>
                </a:lnTo>
                <a:lnTo>
                  <a:pt x="1127506" y="1121346"/>
                </a:lnTo>
                <a:lnTo>
                  <a:pt x="1137958" y="1125956"/>
                </a:lnTo>
                <a:lnTo>
                  <a:pt x="1168692" y="1056233"/>
                </a:lnTo>
                <a:close/>
              </a:path>
              <a:path w="3484879" h="1200150">
                <a:moveTo>
                  <a:pt x="1169479" y="1188554"/>
                </a:moveTo>
                <a:lnTo>
                  <a:pt x="1110373" y="1188554"/>
                </a:lnTo>
                <a:lnTo>
                  <a:pt x="1114907" y="1178255"/>
                </a:lnTo>
                <a:lnTo>
                  <a:pt x="1104455" y="1173645"/>
                </a:lnTo>
                <a:lnTo>
                  <a:pt x="1097445" y="1189558"/>
                </a:lnTo>
                <a:lnTo>
                  <a:pt x="1097724" y="1192961"/>
                </a:lnTo>
                <a:lnTo>
                  <a:pt x="1101229" y="1198359"/>
                </a:lnTo>
                <a:lnTo>
                  <a:pt x="1104239" y="1199984"/>
                </a:lnTo>
                <a:lnTo>
                  <a:pt x="1169479" y="1199984"/>
                </a:lnTo>
                <a:lnTo>
                  <a:pt x="1169479" y="1188554"/>
                </a:lnTo>
                <a:close/>
              </a:path>
              <a:path w="3484879" h="1200150">
                <a:moveTo>
                  <a:pt x="1169479" y="1180934"/>
                </a:moveTo>
                <a:lnTo>
                  <a:pt x="1122057" y="1180934"/>
                </a:lnTo>
                <a:lnTo>
                  <a:pt x="1118400" y="1179791"/>
                </a:lnTo>
                <a:lnTo>
                  <a:pt x="1116215" y="1184744"/>
                </a:lnTo>
                <a:lnTo>
                  <a:pt x="1169479" y="1184744"/>
                </a:lnTo>
                <a:lnTo>
                  <a:pt x="1169479" y="1180934"/>
                </a:lnTo>
                <a:close/>
              </a:path>
              <a:path w="3484879" h="1200150">
                <a:moveTo>
                  <a:pt x="1175664" y="1059307"/>
                </a:moveTo>
                <a:lnTo>
                  <a:pt x="1172184" y="1057770"/>
                </a:lnTo>
                <a:lnTo>
                  <a:pt x="1141450" y="1127493"/>
                </a:lnTo>
                <a:lnTo>
                  <a:pt x="1144930" y="1129030"/>
                </a:lnTo>
                <a:lnTo>
                  <a:pt x="1175664" y="1059307"/>
                </a:lnTo>
                <a:close/>
              </a:path>
              <a:path w="3484879" h="1200150">
                <a:moveTo>
                  <a:pt x="1222476" y="934212"/>
                </a:moveTo>
                <a:lnTo>
                  <a:pt x="1212011" y="929601"/>
                </a:lnTo>
                <a:lnTo>
                  <a:pt x="1181290" y="999324"/>
                </a:lnTo>
                <a:lnTo>
                  <a:pt x="1191742" y="1003935"/>
                </a:lnTo>
                <a:lnTo>
                  <a:pt x="1222476" y="934212"/>
                </a:lnTo>
                <a:close/>
              </a:path>
              <a:path w="3484879" h="1200150">
                <a:moveTo>
                  <a:pt x="1229448" y="937285"/>
                </a:moveTo>
                <a:lnTo>
                  <a:pt x="1225956" y="935748"/>
                </a:lnTo>
                <a:lnTo>
                  <a:pt x="1195235" y="1005471"/>
                </a:lnTo>
                <a:lnTo>
                  <a:pt x="1198714" y="1007008"/>
                </a:lnTo>
                <a:lnTo>
                  <a:pt x="1229448" y="937285"/>
                </a:lnTo>
                <a:close/>
              </a:path>
              <a:path w="3484879" h="1200150">
                <a:moveTo>
                  <a:pt x="1276261" y="812190"/>
                </a:moveTo>
                <a:lnTo>
                  <a:pt x="1265796" y="807580"/>
                </a:lnTo>
                <a:lnTo>
                  <a:pt x="1235062" y="877303"/>
                </a:lnTo>
                <a:lnTo>
                  <a:pt x="1245527" y="881913"/>
                </a:lnTo>
                <a:lnTo>
                  <a:pt x="1276261" y="812190"/>
                </a:lnTo>
                <a:close/>
              </a:path>
              <a:path w="3484879" h="1200150">
                <a:moveTo>
                  <a:pt x="1283233" y="815263"/>
                </a:moveTo>
                <a:lnTo>
                  <a:pt x="1279740" y="813727"/>
                </a:lnTo>
                <a:lnTo>
                  <a:pt x="1249006" y="883450"/>
                </a:lnTo>
                <a:lnTo>
                  <a:pt x="1252499" y="884986"/>
                </a:lnTo>
                <a:lnTo>
                  <a:pt x="1283233" y="815263"/>
                </a:lnTo>
                <a:close/>
              </a:path>
              <a:path w="3484879" h="1200150">
                <a:moveTo>
                  <a:pt x="1302842" y="1188554"/>
                </a:moveTo>
                <a:lnTo>
                  <a:pt x="1226629" y="1188554"/>
                </a:lnTo>
                <a:lnTo>
                  <a:pt x="1226629" y="1199984"/>
                </a:lnTo>
                <a:lnTo>
                  <a:pt x="1302842" y="1199984"/>
                </a:lnTo>
                <a:lnTo>
                  <a:pt x="1302842" y="1188554"/>
                </a:lnTo>
                <a:close/>
              </a:path>
              <a:path w="3484879" h="1200150">
                <a:moveTo>
                  <a:pt x="1302842" y="1180934"/>
                </a:moveTo>
                <a:lnTo>
                  <a:pt x="1226629" y="1180934"/>
                </a:lnTo>
                <a:lnTo>
                  <a:pt x="1226629" y="1184744"/>
                </a:lnTo>
                <a:lnTo>
                  <a:pt x="1302842" y="1184744"/>
                </a:lnTo>
                <a:lnTo>
                  <a:pt x="1302842" y="1180934"/>
                </a:lnTo>
                <a:close/>
              </a:path>
              <a:path w="3484879" h="1200150">
                <a:moveTo>
                  <a:pt x="1330032" y="690156"/>
                </a:moveTo>
                <a:lnTo>
                  <a:pt x="1319580" y="685546"/>
                </a:lnTo>
                <a:lnTo>
                  <a:pt x="1288846" y="755281"/>
                </a:lnTo>
                <a:lnTo>
                  <a:pt x="1299311" y="759891"/>
                </a:lnTo>
                <a:lnTo>
                  <a:pt x="1330032" y="690156"/>
                </a:lnTo>
                <a:close/>
              </a:path>
              <a:path w="3484879" h="1200150">
                <a:moveTo>
                  <a:pt x="1337017" y="693229"/>
                </a:moveTo>
                <a:lnTo>
                  <a:pt x="1333525" y="691692"/>
                </a:lnTo>
                <a:lnTo>
                  <a:pt x="1302791" y="761428"/>
                </a:lnTo>
                <a:lnTo>
                  <a:pt x="1306283" y="762965"/>
                </a:lnTo>
                <a:lnTo>
                  <a:pt x="1337017" y="693229"/>
                </a:lnTo>
                <a:close/>
              </a:path>
              <a:path w="3484879" h="1200150">
                <a:moveTo>
                  <a:pt x="1376845" y="767435"/>
                </a:moveTo>
                <a:lnTo>
                  <a:pt x="1346111" y="697712"/>
                </a:lnTo>
                <a:lnTo>
                  <a:pt x="1342631" y="699249"/>
                </a:lnTo>
                <a:lnTo>
                  <a:pt x="1373365" y="768972"/>
                </a:lnTo>
                <a:lnTo>
                  <a:pt x="1376845" y="767435"/>
                </a:lnTo>
                <a:close/>
              </a:path>
              <a:path w="3484879" h="1200150">
                <a:moveTo>
                  <a:pt x="1390789" y="761288"/>
                </a:moveTo>
                <a:lnTo>
                  <a:pt x="1360055" y="691565"/>
                </a:lnTo>
                <a:lnTo>
                  <a:pt x="1349603" y="696175"/>
                </a:lnTo>
                <a:lnTo>
                  <a:pt x="1380337" y="765898"/>
                </a:lnTo>
                <a:lnTo>
                  <a:pt x="1390789" y="761288"/>
                </a:lnTo>
                <a:close/>
              </a:path>
              <a:path w="3484879" h="1200150">
                <a:moveTo>
                  <a:pt x="1430629" y="889457"/>
                </a:moveTo>
                <a:lnTo>
                  <a:pt x="1399895" y="819734"/>
                </a:lnTo>
                <a:lnTo>
                  <a:pt x="1396415" y="821270"/>
                </a:lnTo>
                <a:lnTo>
                  <a:pt x="1427137" y="890993"/>
                </a:lnTo>
                <a:lnTo>
                  <a:pt x="1430629" y="889457"/>
                </a:lnTo>
                <a:close/>
              </a:path>
              <a:path w="3484879" h="1200150">
                <a:moveTo>
                  <a:pt x="1436192" y="1188554"/>
                </a:moveTo>
                <a:lnTo>
                  <a:pt x="1359992" y="1188554"/>
                </a:lnTo>
                <a:lnTo>
                  <a:pt x="1359992" y="1199984"/>
                </a:lnTo>
                <a:lnTo>
                  <a:pt x="1436192" y="1199984"/>
                </a:lnTo>
                <a:lnTo>
                  <a:pt x="1436192" y="1188554"/>
                </a:lnTo>
                <a:close/>
              </a:path>
              <a:path w="3484879" h="1200150">
                <a:moveTo>
                  <a:pt x="1436192" y="1180934"/>
                </a:moveTo>
                <a:lnTo>
                  <a:pt x="1359992" y="1180934"/>
                </a:lnTo>
                <a:lnTo>
                  <a:pt x="1359992" y="1184744"/>
                </a:lnTo>
                <a:lnTo>
                  <a:pt x="1436192" y="1184744"/>
                </a:lnTo>
                <a:lnTo>
                  <a:pt x="1436192" y="1180934"/>
                </a:lnTo>
                <a:close/>
              </a:path>
              <a:path w="3484879" h="1200150">
                <a:moveTo>
                  <a:pt x="1444574" y="883310"/>
                </a:moveTo>
                <a:lnTo>
                  <a:pt x="1413840" y="813587"/>
                </a:lnTo>
                <a:lnTo>
                  <a:pt x="1403388" y="818197"/>
                </a:lnTo>
                <a:lnTo>
                  <a:pt x="1434109" y="887920"/>
                </a:lnTo>
                <a:lnTo>
                  <a:pt x="1444574" y="883310"/>
                </a:lnTo>
                <a:close/>
              </a:path>
              <a:path w="3484879" h="1200150">
                <a:moveTo>
                  <a:pt x="1484414" y="1011478"/>
                </a:moveTo>
                <a:lnTo>
                  <a:pt x="1453680" y="941755"/>
                </a:lnTo>
                <a:lnTo>
                  <a:pt x="1450187" y="943292"/>
                </a:lnTo>
                <a:lnTo>
                  <a:pt x="1480921" y="1013015"/>
                </a:lnTo>
                <a:lnTo>
                  <a:pt x="1484414" y="1011478"/>
                </a:lnTo>
                <a:close/>
              </a:path>
              <a:path w="3484879" h="1200150">
                <a:moveTo>
                  <a:pt x="1498358" y="1005332"/>
                </a:moveTo>
                <a:lnTo>
                  <a:pt x="1467624" y="935609"/>
                </a:lnTo>
                <a:lnTo>
                  <a:pt x="1457159" y="940219"/>
                </a:lnTo>
                <a:lnTo>
                  <a:pt x="1487893" y="1009942"/>
                </a:lnTo>
                <a:lnTo>
                  <a:pt x="1498358" y="1005332"/>
                </a:lnTo>
                <a:close/>
              </a:path>
              <a:path w="3484879" h="1200150">
                <a:moveTo>
                  <a:pt x="1538185" y="1133513"/>
                </a:moveTo>
                <a:lnTo>
                  <a:pt x="1507464" y="1063777"/>
                </a:lnTo>
                <a:lnTo>
                  <a:pt x="1503972" y="1065314"/>
                </a:lnTo>
                <a:lnTo>
                  <a:pt x="1534706" y="1135049"/>
                </a:lnTo>
                <a:lnTo>
                  <a:pt x="1538185" y="1133513"/>
                </a:lnTo>
                <a:close/>
              </a:path>
              <a:path w="3484879" h="1200150">
                <a:moveTo>
                  <a:pt x="1552143" y="1127366"/>
                </a:moveTo>
                <a:lnTo>
                  <a:pt x="1521409" y="1057630"/>
                </a:lnTo>
                <a:lnTo>
                  <a:pt x="1510944" y="1062240"/>
                </a:lnTo>
                <a:lnTo>
                  <a:pt x="1541678" y="1131976"/>
                </a:lnTo>
                <a:lnTo>
                  <a:pt x="1552143" y="1127366"/>
                </a:lnTo>
                <a:close/>
              </a:path>
              <a:path w="3484879" h="1200150">
                <a:moveTo>
                  <a:pt x="1578254" y="1186611"/>
                </a:moveTo>
                <a:lnTo>
                  <a:pt x="1577428" y="1184744"/>
                </a:lnTo>
                <a:lnTo>
                  <a:pt x="1575181" y="1179652"/>
                </a:lnTo>
                <a:lnTo>
                  <a:pt x="1569542" y="1182154"/>
                </a:lnTo>
                <a:lnTo>
                  <a:pt x="1569542" y="1180934"/>
                </a:lnTo>
                <a:lnTo>
                  <a:pt x="1493342" y="1180934"/>
                </a:lnTo>
                <a:lnTo>
                  <a:pt x="1493342" y="1184744"/>
                </a:lnTo>
                <a:lnTo>
                  <a:pt x="1564932" y="1184744"/>
                </a:lnTo>
                <a:lnTo>
                  <a:pt x="1566608" y="1188554"/>
                </a:lnTo>
                <a:lnTo>
                  <a:pt x="1562455" y="1188554"/>
                </a:lnTo>
                <a:lnTo>
                  <a:pt x="1564309" y="1192758"/>
                </a:lnTo>
                <a:lnTo>
                  <a:pt x="1561236" y="1185799"/>
                </a:lnTo>
                <a:lnTo>
                  <a:pt x="1557756" y="1187335"/>
                </a:lnTo>
                <a:lnTo>
                  <a:pt x="1558290" y="1188554"/>
                </a:lnTo>
                <a:lnTo>
                  <a:pt x="1493342" y="1188554"/>
                </a:lnTo>
                <a:lnTo>
                  <a:pt x="1493342" y="1199984"/>
                </a:lnTo>
                <a:lnTo>
                  <a:pt x="1569542" y="1199984"/>
                </a:lnTo>
                <a:lnTo>
                  <a:pt x="1569542" y="1194295"/>
                </a:lnTo>
                <a:lnTo>
                  <a:pt x="1569542" y="1191221"/>
                </a:lnTo>
                <a:lnTo>
                  <a:pt x="1569542" y="1190459"/>
                </a:lnTo>
                <a:lnTo>
                  <a:pt x="1573860" y="1188554"/>
                </a:lnTo>
                <a:lnTo>
                  <a:pt x="1578254" y="1186611"/>
                </a:lnTo>
                <a:close/>
              </a:path>
              <a:path w="3484879" h="1200150">
                <a:moveTo>
                  <a:pt x="1977339" y="1056233"/>
                </a:moveTo>
                <a:lnTo>
                  <a:pt x="1966874" y="1051623"/>
                </a:lnTo>
                <a:lnTo>
                  <a:pt x="1936140" y="1121346"/>
                </a:lnTo>
                <a:lnTo>
                  <a:pt x="1946605" y="1125956"/>
                </a:lnTo>
                <a:lnTo>
                  <a:pt x="1977339" y="1056233"/>
                </a:lnTo>
                <a:close/>
              </a:path>
              <a:path w="3484879" h="1200150">
                <a:moveTo>
                  <a:pt x="1978126" y="1188554"/>
                </a:moveTo>
                <a:lnTo>
                  <a:pt x="1919020" y="1188554"/>
                </a:lnTo>
                <a:lnTo>
                  <a:pt x="1923554" y="1178255"/>
                </a:lnTo>
                <a:lnTo>
                  <a:pt x="1913089" y="1173645"/>
                </a:lnTo>
                <a:lnTo>
                  <a:pt x="1906079" y="1189558"/>
                </a:lnTo>
                <a:lnTo>
                  <a:pt x="1906358" y="1192961"/>
                </a:lnTo>
                <a:lnTo>
                  <a:pt x="1909876" y="1198359"/>
                </a:lnTo>
                <a:lnTo>
                  <a:pt x="1912874" y="1199984"/>
                </a:lnTo>
                <a:lnTo>
                  <a:pt x="1978126" y="1199984"/>
                </a:lnTo>
                <a:lnTo>
                  <a:pt x="1978126" y="1188554"/>
                </a:lnTo>
                <a:close/>
              </a:path>
              <a:path w="3484879" h="1200150">
                <a:moveTo>
                  <a:pt x="1978126" y="1180934"/>
                </a:moveTo>
                <a:lnTo>
                  <a:pt x="1930704" y="1180934"/>
                </a:lnTo>
                <a:lnTo>
                  <a:pt x="1927034" y="1179791"/>
                </a:lnTo>
                <a:lnTo>
                  <a:pt x="1924862" y="1184744"/>
                </a:lnTo>
                <a:lnTo>
                  <a:pt x="1978126" y="1184744"/>
                </a:lnTo>
                <a:lnTo>
                  <a:pt x="1978126" y="1180934"/>
                </a:lnTo>
                <a:close/>
              </a:path>
              <a:path w="3484879" h="1200150">
                <a:moveTo>
                  <a:pt x="1984311" y="1059307"/>
                </a:moveTo>
                <a:lnTo>
                  <a:pt x="1980819" y="1057770"/>
                </a:lnTo>
                <a:lnTo>
                  <a:pt x="1950085" y="1127493"/>
                </a:lnTo>
                <a:lnTo>
                  <a:pt x="1953577" y="1129030"/>
                </a:lnTo>
                <a:lnTo>
                  <a:pt x="1984311" y="1059307"/>
                </a:lnTo>
                <a:close/>
              </a:path>
              <a:path w="3484879" h="1200150">
                <a:moveTo>
                  <a:pt x="2031111" y="934212"/>
                </a:moveTo>
                <a:lnTo>
                  <a:pt x="2020658" y="929601"/>
                </a:lnTo>
                <a:lnTo>
                  <a:pt x="1989924" y="999324"/>
                </a:lnTo>
                <a:lnTo>
                  <a:pt x="2000389" y="1003935"/>
                </a:lnTo>
                <a:lnTo>
                  <a:pt x="2031111" y="934212"/>
                </a:lnTo>
                <a:close/>
              </a:path>
              <a:path w="3484879" h="1200150">
                <a:moveTo>
                  <a:pt x="2038083" y="937285"/>
                </a:moveTo>
                <a:lnTo>
                  <a:pt x="2034603" y="935748"/>
                </a:lnTo>
                <a:lnTo>
                  <a:pt x="2003869" y="1005471"/>
                </a:lnTo>
                <a:lnTo>
                  <a:pt x="2007362" y="1007008"/>
                </a:lnTo>
                <a:lnTo>
                  <a:pt x="2038083" y="937285"/>
                </a:lnTo>
                <a:close/>
              </a:path>
              <a:path w="3484879" h="1200150">
                <a:moveTo>
                  <a:pt x="2084895" y="812190"/>
                </a:moveTo>
                <a:lnTo>
                  <a:pt x="2074443" y="807580"/>
                </a:lnTo>
                <a:lnTo>
                  <a:pt x="2043709" y="877303"/>
                </a:lnTo>
                <a:lnTo>
                  <a:pt x="2054161" y="881913"/>
                </a:lnTo>
                <a:lnTo>
                  <a:pt x="2084895" y="812190"/>
                </a:lnTo>
                <a:close/>
              </a:path>
              <a:path w="3484879" h="1200150">
                <a:moveTo>
                  <a:pt x="2091867" y="815263"/>
                </a:moveTo>
                <a:lnTo>
                  <a:pt x="2088388" y="813727"/>
                </a:lnTo>
                <a:lnTo>
                  <a:pt x="2057654" y="883450"/>
                </a:lnTo>
                <a:lnTo>
                  <a:pt x="2061133" y="884986"/>
                </a:lnTo>
                <a:lnTo>
                  <a:pt x="2091867" y="815263"/>
                </a:lnTo>
                <a:close/>
              </a:path>
              <a:path w="3484879" h="1200150">
                <a:moveTo>
                  <a:pt x="2111476" y="1188554"/>
                </a:moveTo>
                <a:lnTo>
                  <a:pt x="2035276" y="1188554"/>
                </a:lnTo>
                <a:lnTo>
                  <a:pt x="2035276" y="1199984"/>
                </a:lnTo>
                <a:lnTo>
                  <a:pt x="2111476" y="1199984"/>
                </a:lnTo>
                <a:lnTo>
                  <a:pt x="2111476" y="1188554"/>
                </a:lnTo>
                <a:close/>
              </a:path>
              <a:path w="3484879" h="1200150">
                <a:moveTo>
                  <a:pt x="2111476" y="1180934"/>
                </a:moveTo>
                <a:lnTo>
                  <a:pt x="2035276" y="1180934"/>
                </a:lnTo>
                <a:lnTo>
                  <a:pt x="2035276" y="1184744"/>
                </a:lnTo>
                <a:lnTo>
                  <a:pt x="2111476" y="1184744"/>
                </a:lnTo>
                <a:lnTo>
                  <a:pt x="2111476" y="1180934"/>
                </a:lnTo>
                <a:close/>
              </a:path>
              <a:path w="3484879" h="1200150">
                <a:moveTo>
                  <a:pt x="2138680" y="690156"/>
                </a:moveTo>
                <a:lnTo>
                  <a:pt x="2128215" y="685546"/>
                </a:lnTo>
                <a:lnTo>
                  <a:pt x="2097493" y="755281"/>
                </a:lnTo>
                <a:lnTo>
                  <a:pt x="2107946" y="759891"/>
                </a:lnTo>
                <a:lnTo>
                  <a:pt x="2138680" y="690156"/>
                </a:lnTo>
                <a:close/>
              </a:path>
              <a:path w="3484879" h="1200150">
                <a:moveTo>
                  <a:pt x="2145652" y="693229"/>
                </a:moveTo>
                <a:lnTo>
                  <a:pt x="2142159" y="691692"/>
                </a:lnTo>
                <a:lnTo>
                  <a:pt x="2111438" y="761428"/>
                </a:lnTo>
                <a:lnTo>
                  <a:pt x="2114918" y="762965"/>
                </a:lnTo>
                <a:lnTo>
                  <a:pt x="2145652" y="693229"/>
                </a:lnTo>
                <a:close/>
              </a:path>
              <a:path w="3484879" h="1200150">
                <a:moveTo>
                  <a:pt x="2185492" y="767435"/>
                </a:moveTo>
                <a:lnTo>
                  <a:pt x="2154758" y="697712"/>
                </a:lnTo>
                <a:lnTo>
                  <a:pt x="2151265" y="699249"/>
                </a:lnTo>
                <a:lnTo>
                  <a:pt x="2181999" y="768972"/>
                </a:lnTo>
                <a:lnTo>
                  <a:pt x="2185492" y="767435"/>
                </a:lnTo>
                <a:close/>
              </a:path>
              <a:path w="3484879" h="1200150">
                <a:moveTo>
                  <a:pt x="2199436" y="761288"/>
                </a:moveTo>
                <a:lnTo>
                  <a:pt x="2168702" y="691565"/>
                </a:lnTo>
                <a:lnTo>
                  <a:pt x="2158238" y="696175"/>
                </a:lnTo>
                <a:lnTo>
                  <a:pt x="2188972" y="765898"/>
                </a:lnTo>
                <a:lnTo>
                  <a:pt x="2199436" y="761288"/>
                </a:lnTo>
                <a:close/>
              </a:path>
              <a:path w="3484879" h="1200150">
                <a:moveTo>
                  <a:pt x="2239264" y="889457"/>
                </a:moveTo>
                <a:lnTo>
                  <a:pt x="2208542" y="819734"/>
                </a:lnTo>
                <a:lnTo>
                  <a:pt x="2205050" y="821270"/>
                </a:lnTo>
                <a:lnTo>
                  <a:pt x="2235784" y="890993"/>
                </a:lnTo>
                <a:lnTo>
                  <a:pt x="2239264" y="889457"/>
                </a:lnTo>
                <a:close/>
              </a:path>
              <a:path w="3484879" h="1200150">
                <a:moveTo>
                  <a:pt x="2244826" y="1188554"/>
                </a:moveTo>
                <a:lnTo>
                  <a:pt x="2168626" y="1188554"/>
                </a:lnTo>
                <a:lnTo>
                  <a:pt x="2168626" y="1199984"/>
                </a:lnTo>
                <a:lnTo>
                  <a:pt x="2244826" y="1199984"/>
                </a:lnTo>
                <a:lnTo>
                  <a:pt x="2244826" y="1188554"/>
                </a:lnTo>
                <a:close/>
              </a:path>
              <a:path w="3484879" h="1200150">
                <a:moveTo>
                  <a:pt x="2244826" y="1180934"/>
                </a:moveTo>
                <a:lnTo>
                  <a:pt x="2168626" y="1180934"/>
                </a:lnTo>
                <a:lnTo>
                  <a:pt x="2168626" y="1184744"/>
                </a:lnTo>
                <a:lnTo>
                  <a:pt x="2244826" y="1184744"/>
                </a:lnTo>
                <a:lnTo>
                  <a:pt x="2244826" y="1180934"/>
                </a:lnTo>
                <a:close/>
              </a:path>
              <a:path w="3484879" h="1200150">
                <a:moveTo>
                  <a:pt x="2253221" y="883310"/>
                </a:moveTo>
                <a:lnTo>
                  <a:pt x="2222487" y="813587"/>
                </a:lnTo>
                <a:lnTo>
                  <a:pt x="2212022" y="818197"/>
                </a:lnTo>
                <a:lnTo>
                  <a:pt x="2242756" y="887920"/>
                </a:lnTo>
                <a:lnTo>
                  <a:pt x="2253221" y="883310"/>
                </a:lnTo>
                <a:close/>
              </a:path>
              <a:path w="3484879" h="1200150">
                <a:moveTo>
                  <a:pt x="2293048" y="1011478"/>
                </a:moveTo>
                <a:lnTo>
                  <a:pt x="2262314" y="941755"/>
                </a:lnTo>
                <a:lnTo>
                  <a:pt x="2258834" y="943292"/>
                </a:lnTo>
                <a:lnTo>
                  <a:pt x="2289568" y="1013015"/>
                </a:lnTo>
                <a:lnTo>
                  <a:pt x="2293048" y="1011478"/>
                </a:lnTo>
                <a:close/>
              </a:path>
              <a:path w="3484879" h="1200150">
                <a:moveTo>
                  <a:pt x="2306993" y="1005332"/>
                </a:moveTo>
                <a:lnTo>
                  <a:pt x="2276259" y="935609"/>
                </a:lnTo>
                <a:lnTo>
                  <a:pt x="2265807" y="940219"/>
                </a:lnTo>
                <a:lnTo>
                  <a:pt x="2296541" y="1009942"/>
                </a:lnTo>
                <a:lnTo>
                  <a:pt x="2306993" y="1005332"/>
                </a:lnTo>
                <a:close/>
              </a:path>
              <a:path w="3484879" h="1200150">
                <a:moveTo>
                  <a:pt x="2346833" y="1133513"/>
                </a:moveTo>
                <a:lnTo>
                  <a:pt x="2316099" y="1063777"/>
                </a:lnTo>
                <a:lnTo>
                  <a:pt x="2312619" y="1065314"/>
                </a:lnTo>
                <a:lnTo>
                  <a:pt x="2343340" y="1135049"/>
                </a:lnTo>
                <a:lnTo>
                  <a:pt x="2346833" y="1133513"/>
                </a:lnTo>
                <a:close/>
              </a:path>
              <a:path w="3484879" h="1200150">
                <a:moveTo>
                  <a:pt x="2360777" y="1127366"/>
                </a:moveTo>
                <a:lnTo>
                  <a:pt x="2330043" y="1057630"/>
                </a:lnTo>
                <a:lnTo>
                  <a:pt x="2319591" y="1062240"/>
                </a:lnTo>
                <a:lnTo>
                  <a:pt x="2350312" y="1131976"/>
                </a:lnTo>
                <a:lnTo>
                  <a:pt x="2360777" y="1127366"/>
                </a:lnTo>
                <a:close/>
              </a:path>
              <a:path w="3484879" h="1200150">
                <a:moveTo>
                  <a:pt x="2386888" y="1186611"/>
                </a:moveTo>
                <a:lnTo>
                  <a:pt x="2386063" y="1184744"/>
                </a:lnTo>
                <a:lnTo>
                  <a:pt x="2383828" y="1179652"/>
                </a:lnTo>
                <a:lnTo>
                  <a:pt x="2378176" y="1182141"/>
                </a:lnTo>
                <a:lnTo>
                  <a:pt x="2378176" y="1180934"/>
                </a:lnTo>
                <a:lnTo>
                  <a:pt x="2301976" y="1180934"/>
                </a:lnTo>
                <a:lnTo>
                  <a:pt x="2301976" y="1184744"/>
                </a:lnTo>
                <a:lnTo>
                  <a:pt x="2373566" y="1184744"/>
                </a:lnTo>
                <a:lnTo>
                  <a:pt x="2375255" y="1188554"/>
                </a:lnTo>
                <a:lnTo>
                  <a:pt x="2371090" y="1188554"/>
                </a:lnTo>
                <a:lnTo>
                  <a:pt x="2369883" y="1185799"/>
                </a:lnTo>
                <a:lnTo>
                  <a:pt x="2366391" y="1187335"/>
                </a:lnTo>
                <a:lnTo>
                  <a:pt x="2366924" y="1188554"/>
                </a:lnTo>
                <a:lnTo>
                  <a:pt x="2301976" y="1188554"/>
                </a:lnTo>
                <a:lnTo>
                  <a:pt x="2301976" y="1199984"/>
                </a:lnTo>
                <a:lnTo>
                  <a:pt x="2378176" y="1199984"/>
                </a:lnTo>
                <a:lnTo>
                  <a:pt x="2378176" y="1194295"/>
                </a:lnTo>
                <a:lnTo>
                  <a:pt x="2378176" y="1191221"/>
                </a:lnTo>
                <a:lnTo>
                  <a:pt x="2378176" y="1190459"/>
                </a:lnTo>
                <a:lnTo>
                  <a:pt x="2382494" y="1188554"/>
                </a:lnTo>
                <a:lnTo>
                  <a:pt x="2386888" y="1186611"/>
                </a:lnTo>
                <a:close/>
              </a:path>
              <a:path w="3484879" h="1200150">
                <a:moveTo>
                  <a:pt x="2555240" y="12204"/>
                </a:moveTo>
                <a:lnTo>
                  <a:pt x="2554338" y="6248"/>
                </a:lnTo>
                <a:lnTo>
                  <a:pt x="2545867" y="0"/>
                </a:lnTo>
                <a:lnTo>
                  <a:pt x="2539898" y="914"/>
                </a:lnTo>
                <a:lnTo>
                  <a:pt x="2301138" y="324904"/>
                </a:lnTo>
                <a:lnTo>
                  <a:pt x="2294077" y="334556"/>
                </a:lnTo>
                <a:lnTo>
                  <a:pt x="2289886" y="340169"/>
                </a:lnTo>
                <a:lnTo>
                  <a:pt x="2294013" y="334556"/>
                </a:lnTo>
                <a:lnTo>
                  <a:pt x="2295118" y="324904"/>
                </a:lnTo>
                <a:lnTo>
                  <a:pt x="2300313" y="276555"/>
                </a:lnTo>
                <a:lnTo>
                  <a:pt x="2296528" y="271856"/>
                </a:lnTo>
                <a:lnTo>
                  <a:pt x="2286063" y="270738"/>
                </a:lnTo>
                <a:lnTo>
                  <a:pt x="2281364" y="274523"/>
                </a:lnTo>
                <a:lnTo>
                  <a:pt x="2271661" y="364896"/>
                </a:lnTo>
                <a:lnTo>
                  <a:pt x="2270061" y="367068"/>
                </a:lnTo>
                <a:lnTo>
                  <a:pt x="2270861" y="372325"/>
                </a:lnTo>
                <a:lnTo>
                  <a:pt x="2269642" y="383692"/>
                </a:lnTo>
                <a:lnTo>
                  <a:pt x="2279891" y="379272"/>
                </a:lnTo>
                <a:lnTo>
                  <a:pt x="2279434" y="379272"/>
                </a:lnTo>
                <a:lnTo>
                  <a:pt x="2280132" y="379171"/>
                </a:lnTo>
                <a:lnTo>
                  <a:pt x="2285403" y="378358"/>
                </a:lnTo>
                <a:lnTo>
                  <a:pt x="2286990" y="376199"/>
                </a:lnTo>
                <a:lnTo>
                  <a:pt x="2370442" y="340169"/>
                </a:lnTo>
                <a:lnTo>
                  <a:pt x="2372677" y="334556"/>
                </a:lnTo>
                <a:lnTo>
                  <a:pt x="2368499" y="324904"/>
                </a:lnTo>
                <a:lnTo>
                  <a:pt x="2362898" y="322681"/>
                </a:lnTo>
                <a:lnTo>
                  <a:pt x="2309418" y="345770"/>
                </a:lnTo>
                <a:lnTo>
                  <a:pt x="2555240" y="12204"/>
                </a:lnTo>
                <a:close/>
              </a:path>
              <a:path w="3484879" h="1200150">
                <a:moveTo>
                  <a:pt x="3074771" y="1056233"/>
                </a:moveTo>
                <a:lnTo>
                  <a:pt x="3064319" y="1051623"/>
                </a:lnTo>
                <a:lnTo>
                  <a:pt x="3033585" y="1121346"/>
                </a:lnTo>
                <a:lnTo>
                  <a:pt x="3044050" y="1125956"/>
                </a:lnTo>
                <a:lnTo>
                  <a:pt x="3074771" y="1056233"/>
                </a:lnTo>
                <a:close/>
              </a:path>
              <a:path w="3484879" h="1200150">
                <a:moveTo>
                  <a:pt x="3075571" y="1188554"/>
                </a:moveTo>
                <a:lnTo>
                  <a:pt x="3016466" y="1188554"/>
                </a:lnTo>
                <a:lnTo>
                  <a:pt x="3020999" y="1178255"/>
                </a:lnTo>
                <a:lnTo>
                  <a:pt x="3010535" y="1173645"/>
                </a:lnTo>
                <a:lnTo>
                  <a:pt x="3003524" y="1189558"/>
                </a:lnTo>
                <a:lnTo>
                  <a:pt x="3003804" y="1192961"/>
                </a:lnTo>
                <a:lnTo>
                  <a:pt x="3007322" y="1198359"/>
                </a:lnTo>
                <a:lnTo>
                  <a:pt x="3010319" y="1199984"/>
                </a:lnTo>
                <a:lnTo>
                  <a:pt x="3075571" y="1199984"/>
                </a:lnTo>
                <a:lnTo>
                  <a:pt x="3075571" y="1188554"/>
                </a:lnTo>
                <a:close/>
              </a:path>
              <a:path w="3484879" h="1200150">
                <a:moveTo>
                  <a:pt x="3075571" y="1180934"/>
                </a:moveTo>
                <a:lnTo>
                  <a:pt x="3028150" y="1180934"/>
                </a:lnTo>
                <a:lnTo>
                  <a:pt x="3024479" y="1179791"/>
                </a:lnTo>
                <a:lnTo>
                  <a:pt x="3022308" y="1184744"/>
                </a:lnTo>
                <a:lnTo>
                  <a:pt x="3075571" y="1184744"/>
                </a:lnTo>
                <a:lnTo>
                  <a:pt x="3075571" y="1180934"/>
                </a:lnTo>
                <a:close/>
              </a:path>
              <a:path w="3484879" h="1200150">
                <a:moveTo>
                  <a:pt x="3081744" y="1059307"/>
                </a:moveTo>
                <a:lnTo>
                  <a:pt x="3078264" y="1057770"/>
                </a:lnTo>
                <a:lnTo>
                  <a:pt x="3047530" y="1127493"/>
                </a:lnTo>
                <a:lnTo>
                  <a:pt x="3051022" y="1129030"/>
                </a:lnTo>
                <a:lnTo>
                  <a:pt x="3081744" y="1059307"/>
                </a:lnTo>
                <a:close/>
              </a:path>
              <a:path w="3484879" h="1200150">
                <a:moveTo>
                  <a:pt x="3122079" y="383692"/>
                </a:moveTo>
                <a:lnTo>
                  <a:pt x="3121368" y="380199"/>
                </a:lnTo>
                <a:lnTo>
                  <a:pt x="3119805" y="372478"/>
                </a:lnTo>
                <a:lnTo>
                  <a:pt x="3120110" y="367169"/>
                </a:lnTo>
                <a:lnTo>
                  <a:pt x="3118320" y="365163"/>
                </a:lnTo>
                <a:lnTo>
                  <a:pt x="3100235" y="276085"/>
                </a:lnTo>
                <a:lnTo>
                  <a:pt x="3095218" y="272745"/>
                </a:lnTo>
                <a:lnTo>
                  <a:pt x="3084906" y="274840"/>
                </a:lnTo>
                <a:lnTo>
                  <a:pt x="3081566" y="279869"/>
                </a:lnTo>
                <a:lnTo>
                  <a:pt x="3093161" y="336956"/>
                </a:lnTo>
                <a:lnTo>
                  <a:pt x="2793111" y="533"/>
                </a:lnTo>
                <a:lnTo>
                  <a:pt x="2787091" y="190"/>
                </a:lnTo>
                <a:lnTo>
                  <a:pt x="2779242" y="7188"/>
                </a:lnTo>
                <a:lnTo>
                  <a:pt x="2778899" y="13208"/>
                </a:lnTo>
                <a:lnTo>
                  <a:pt x="3078937" y="349631"/>
                </a:lnTo>
                <a:lnTo>
                  <a:pt x="3023552" y="331622"/>
                </a:lnTo>
                <a:lnTo>
                  <a:pt x="3018180" y="334352"/>
                </a:lnTo>
                <a:lnTo>
                  <a:pt x="3014916" y="344360"/>
                </a:lnTo>
                <a:lnTo>
                  <a:pt x="3017659" y="349732"/>
                </a:lnTo>
                <a:lnTo>
                  <a:pt x="3104108" y="377850"/>
                </a:lnTo>
                <a:lnTo>
                  <a:pt x="3105886" y="379844"/>
                </a:lnTo>
                <a:lnTo>
                  <a:pt x="3111182" y="380161"/>
                </a:lnTo>
                <a:lnTo>
                  <a:pt x="3111906" y="380199"/>
                </a:lnTo>
                <a:lnTo>
                  <a:pt x="3111335" y="380199"/>
                </a:lnTo>
                <a:lnTo>
                  <a:pt x="3122079" y="383692"/>
                </a:lnTo>
                <a:close/>
              </a:path>
              <a:path w="3484879" h="1200150">
                <a:moveTo>
                  <a:pt x="3128556" y="934212"/>
                </a:moveTo>
                <a:lnTo>
                  <a:pt x="3118104" y="929601"/>
                </a:lnTo>
                <a:lnTo>
                  <a:pt x="3087370" y="999324"/>
                </a:lnTo>
                <a:lnTo>
                  <a:pt x="3097822" y="1003935"/>
                </a:lnTo>
                <a:lnTo>
                  <a:pt x="3128556" y="934212"/>
                </a:lnTo>
                <a:close/>
              </a:path>
              <a:path w="3484879" h="1200150">
                <a:moveTo>
                  <a:pt x="3135528" y="937285"/>
                </a:moveTo>
                <a:lnTo>
                  <a:pt x="3132048" y="935748"/>
                </a:lnTo>
                <a:lnTo>
                  <a:pt x="3101314" y="1005471"/>
                </a:lnTo>
                <a:lnTo>
                  <a:pt x="3104794" y="1007008"/>
                </a:lnTo>
                <a:lnTo>
                  <a:pt x="3135528" y="937285"/>
                </a:lnTo>
                <a:close/>
              </a:path>
              <a:path w="3484879" h="1200150">
                <a:moveTo>
                  <a:pt x="3182340" y="812190"/>
                </a:moveTo>
                <a:lnTo>
                  <a:pt x="3171875" y="807580"/>
                </a:lnTo>
                <a:lnTo>
                  <a:pt x="3141154" y="877303"/>
                </a:lnTo>
                <a:lnTo>
                  <a:pt x="3151606" y="881913"/>
                </a:lnTo>
                <a:lnTo>
                  <a:pt x="3182340" y="812190"/>
                </a:lnTo>
                <a:close/>
              </a:path>
              <a:path w="3484879" h="1200150">
                <a:moveTo>
                  <a:pt x="3189313" y="815263"/>
                </a:moveTo>
                <a:lnTo>
                  <a:pt x="3185820" y="813727"/>
                </a:lnTo>
                <a:lnTo>
                  <a:pt x="3155099" y="883450"/>
                </a:lnTo>
                <a:lnTo>
                  <a:pt x="3158579" y="884986"/>
                </a:lnTo>
                <a:lnTo>
                  <a:pt x="3189313" y="815263"/>
                </a:lnTo>
                <a:close/>
              </a:path>
              <a:path w="3484879" h="1200150">
                <a:moveTo>
                  <a:pt x="3208921" y="1188554"/>
                </a:moveTo>
                <a:lnTo>
                  <a:pt x="3132721" y="1188554"/>
                </a:lnTo>
                <a:lnTo>
                  <a:pt x="3132721" y="1199984"/>
                </a:lnTo>
                <a:lnTo>
                  <a:pt x="3208921" y="1199984"/>
                </a:lnTo>
                <a:lnTo>
                  <a:pt x="3208921" y="1188554"/>
                </a:lnTo>
                <a:close/>
              </a:path>
              <a:path w="3484879" h="1200150">
                <a:moveTo>
                  <a:pt x="3208921" y="1180934"/>
                </a:moveTo>
                <a:lnTo>
                  <a:pt x="3132721" y="1180934"/>
                </a:lnTo>
                <a:lnTo>
                  <a:pt x="3132721" y="1184744"/>
                </a:lnTo>
                <a:lnTo>
                  <a:pt x="3208921" y="1184744"/>
                </a:lnTo>
                <a:lnTo>
                  <a:pt x="3208921" y="1180934"/>
                </a:lnTo>
                <a:close/>
              </a:path>
              <a:path w="3484879" h="1200150">
                <a:moveTo>
                  <a:pt x="3236125" y="690156"/>
                </a:moveTo>
                <a:lnTo>
                  <a:pt x="3225660" y="685546"/>
                </a:lnTo>
                <a:lnTo>
                  <a:pt x="3194926" y="755281"/>
                </a:lnTo>
                <a:lnTo>
                  <a:pt x="3205391" y="759891"/>
                </a:lnTo>
                <a:lnTo>
                  <a:pt x="3236125" y="690156"/>
                </a:lnTo>
                <a:close/>
              </a:path>
              <a:path w="3484879" h="1200150">
                <a:moveTo>
                  <a:pt x="3243097" y="693229"/>
                </a:moveTo>
                <a:lnTo>
                  <a:pt x="3239605" y="691692"/>
                </a:lnTo>
                <a:lnTo>
                  <a:pt x="3208871" y="761428"/>
                </a:lnTo>
                <a:lnTo>
                  <a:pt x="3212363" y="762965"/>
                </a:lnTo>
                <a:lnTo>
                  <a:pt x="3243097" y="693229"/>
                </a:lnTo>
                <a:close/>
              </a:path>
              <a:path w="3484879" h="1200150">
                <a:moveTo>
                  <a:pt x="3282924" y="767435"/>
                </a:moveTo>
                <a:lnTo>
                  <a:pt x="3252203" y="697712"/>
                </a:lnTo>
                <a:lnTo>
                  <a:pt x="3248710" y="699249"/>
                </a:lnTo>
                <a:lnTo>
                  <a:pt x="3279444" y="768972"/>
                </a:lnTo>
                <a:lnTo>
                  <a:pt x="3282924" y="767435"/>
                </a:lnTo>
                <a:close/>
              </a:path>
              <a:path w="3484879" h="1200150">
                <a:moveTo>
                  <a:pt x="3296882" y="761288"/>
                </a:moveTo>
                <a:lnTo>
                  <a:pt x="3266148" y="691565"/>
                </a:lnTo>
                <a:lnTo>
                  <a:pt x="3255683" y="696175"/>
                </a:lnTo>
                <a:lnTo>
                  <a:pt x="3286417" y="765898"/>
                </a:lnTo>
                <a:lnTo>
                  <a:pt x="3296882" y="761288"/>
                </a:lnTo>
                <a:close/>
              </a:path>
              <a:path w="3484879" h="1200150">
                <a:moveTo>
                  <a:pt x="3336709" y="889457"/>
                </a:moveTo>
                <a:lnTo>
                  <a:pt x="3305975" y="819734"/>
                </a:lnTo>
                <a:lnTo>
                  <a:pt x="3302495" y="821270"/>
                </a:lnTo>
                <a:lnTo>
                  <a:pt x="3333229" y="890993"/>
                </a:lnTo>
                <a:lnTo>
                  <a:pt x="3336709" y="889457"/>
                </a:lnTo>
                <a:close/>
              </a:path>
              <a:path w="3484879" h="1200150">
                <a:moveTo>
                  <a:pt x="3342271" y="1188554"/>
                </a:moveTo>
                <a:lnTo>
                  <a:pt x="3266071" y="1188554"/>
                </a:lnTo>
                <a:lnTo>
                  <a:pt x="3266071" y="1199984"/>
                </a:lnTo>
                <a:lnTo>
                  <a:pt x="3342271" y="1199984"/>
                </a:lnTo>
                <a:lnTo>
                  <a:pt x="3342271" y="1188554"/>
                </a:lnTo>
                <a:close/>
              </a:path>
              <a:path w="3484879" h="1200150">
                <a:moveTo>
                  <a:pt x="3342271" y="1180934"/>
                </a:moveTo>
                <a:lnTo>
                  <a:pt x="3266071" y="1180934"/>
                </a:lnTo>
                <a:lnTo>
                  <a:pt x="3266071" y="1184744"/>
                </a:lnTo>
                <a:lnTo>
                  <a:pt x="3342271" y="1184744"/>
                </a:lnTo>
                <a:lnTo>
                  <a:pt x="3342271" y="1180934"/>
                </a:lnTo>
                <a:close/>
              </a:path>
              <a:path w="3484879" h="1200150">
                <a:moveTo>
                  <a:pt x="3350653" y="883310"/>
                </a:moveTo>
                <a:lnTo>
                  <a:pt x="3319919" y="813587"/>
                </a:lnTo>
                <a:lnTo>
                  <a:pt x="3309467" y="818197"/>
                </a:lnTo>
                <a:lnTo>
                  <a:pt x="3340201" y="887920"/>
                </a:lnTo>
                <a:lnTo>
                  <a:pt x="3350653" y="883310"/>
                </a:lnTo>
                <a:close/>
              </a:path>
              <a:path w="3484879" h="1200150">
                <a:moveTo>
                  <a:pt x="3390493" y="1011478"/>
                </a:moveTo>
                <a:lnTo>
                  <a:pt x="3359759" y="941755"/>
                </a:lnTo>
                <a:lnTo>
                  <a:pt x="3356279" y="943292"/>
                </a:lnTo>
                <a:lnTo>
                  <a:pt x="3387001" y="1013015"/>
                </a:lnTo>
                <a:lnTo>
                  <a:pt x="3390493" y="1011478"/>
                </a:lnTo>
                <a:close/>
              </a:path>
              <a:path w="3484879" h="1200150">
                <a:moveTo>
                  <a:pt x="3404438" y="1005332"/>
                </a:moveTo>
                <a:lnTo>
                  <a:pt x="3373704" y="935609"/>
                </a:lnTo>
                <a:lnTo>
                  <a:pt x="3363252" y="940219"/>
                </a:lnTo>
                <a:lnTo>
                  <a:pt x="3393986" y="1009942"/>
                </a:lnTo>
                <a:lnTo>
                  <a:pt x="3404438" y="1005332"/>
                </a:lnTo>
                <a:close/>
              </a:path>
              <a:path w="3484879" h="1200150">
                <a:moveTo>
                  <a:pt x="3444278" y="1133513"/>
                </a:moveTo>
                <a:lnTo>
                  <a:pt x="3413544" y="1063777"/>
                </a:lnTo>
                <a:lnTo>
                  <a:pt x="3410051" y="1065314"/>
                </a:lnTo>
                <a:lnTo>
                  <a:pt x="3440785" y="1135049"/>
                </a:lnTo>
                <a:lnTo>
                  <a:pt x="3444278" y="1133513"/>
                </a:lnTo>
                <a:close/>
              </a:path>
              <a:path w="3484879" h="1200150">
                <a:moveTo>
                  <a:pt x="3458222" y="1127366"/>
                </a:moveTo>
                <a:lnTo>
                  <a:pt x="3427488" y="1057630"/>
                </a:lnTo>
                <a:lnTo>
                  <a:pt x="3417024" y="1062240"/>
                </a:lnTo>
                <a:lnTo>
                  <a:pt x="3447758" y="1131976"/>
                </a:lnTo>
                <a:lnTo>
                  <a:pt x="3458222" y="1127366"/>
                </a:lnTo>
                <a:close/>
              </a:path>
              <a:path w="3484879" h="1200150">
                <a:moveTo>
                  <a:pt x="3484334" y="1186611"/>
                </a:moveTo>
                <a:lnTo>
                  <a:pt x="3483508" y="1184744"/>
                </a:lnTo>
                <a:lnTo>
                  <a:pt x="3481273" y="1179652"/>
                </a:lnTo>
                <a:lnTo>
                  <a:pt x="3475621" y="1182154"/>
                </a:lnTo>
                <a:lnTo>
                  <a:pt x="3475621" y="1180934"/>
                </a:lnTo>
                <a:lnTo>
                  <a:pt x="3399421" y="1180934"/>
                </a:lnTo>
                <a:lnTo>
                  <a:pt x="3399421" y="1184744"/>
                </a:lnTo>
                <a:lnTo>
                  <a:pt x="3471011" y="1184744"/>
                </a:lnTo>
                <a:lnTo>
                  <a:pt x="3472700" y="1188554"/>
                </a:lnTo>
                <a:lnTo>
                  <a:pt x="3468535" y="1188554"/>
                </a:lnTo>
                <a:lnTo>
                  <a:pt x="3467328" y="1185799"/>
                </a:lnTo>
                <a:lnTo>
                  <a:pt x="3463836" y="1187335"/>
                </a:lnTo>
                <a:lnTo>
                  <a:pt x="3464369" y="1188554"/>
                </a:lnTo>
                <a:lnTo>
                  <a:pt x="3399421" y="1188554"/>
                </a:lnTo>
                <a:lnTo>
                  <a:pt x="3399421" y="1199984"/>
                </a:lnTo>
                <a:lnTo>
                  <a:pt x="3475621" y="1199984"/>
                </a:lnTo>
                <a:lnTo>
                  <a:pt x="3475621" y="1194295"/>
                </a:lnTo>
                <a:lnTo>
                  <a:pt x="3475621" y="1191221"/>
                </a:lnTo>
                <a:lnTo>
                  <a:pt x="3475621" y="1190459"/>
                </a:lnTo>
                <a:lnTo>
                  <a:pt x="3479939" y="1188554"/>
                </a:lnTo>
                <a:lnTo>
                  <a:pt x="3484334" y="1186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672896" y="1489964"/>
            <a:ext cx="432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|D|=90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73482" y="1535684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82740" y="2255011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33212" y="2931667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(3)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(4)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31252" y="2904235"/>
            <a:ext cx="79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(5)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13217" y="2142235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32016" y="2151379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358384" y="1871472"/>
            <a:ext cx="594360" cy="515620"/>
            <a:chOff x="5358384" y="1871472"/>
            <a:chExt cx="594360" cy="515620"/>
          </a:xfrm>
        </p:grpSpPr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8008" y="1871472"/>
              <a:ext cx="515112" cy="4419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58384" y="1871472"/>
              <a:ext cx="594360" cy="5151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3684" y="1902372"/>
              <a:ext cx="404321" cy="33107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453684" y="1902372"/>
              <a:ext cx="404495" cy="331470"/>
            </a:xfrm>
            <a:custGeom>
              <a:avLst/>
              <a:gdLst/>
              <a:ahLst/>
              <a:cxnLst/>
              <a:rect l="l" t="t" r="r" b="b"/>
              <a:pathLst>
                <a:path w="404495" h="331469">
                  <a:moveTo>
                    <a:pt x="0" y="165538"/>
                  </a:moveTo>
                  <a:lnTo>
                    <a:pt x="82769" y="0"/>
                  </a:lnTo>
                  <a:lnTo>
                    <a:pt x="321551" y="0"/>
                  </a:lnTo>
                  <a:lnTo>
                    <a:pt x="404321" y="165538"/>
                  </a:lnTo>
                  <a:lnTo>
                    <a:pt x="321551" y="331076"/>
                  </a:lnTo>
                  <a:lnTo>
                    <a:pt x="82769" y="331076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5494197" y="1897172"/>
            <a:ext cx="36812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 smtClean="0">
                <a:latin typeface="Corbel" panose="020B0503020204020204"/>
                <a:cs typeface="Corbel" panose="020B0503020204020204"/>
              </a:rPr>
              <a:t>.</a:t>
            </a:r>
            <a:r>
              <a:rPr lang="en-US" sz="1600" spc="-20" dirty="0" smtClean="0">
                <a:latin typeface="Corbel" panose="020B0503020204020204"/>
                <a:cs typeface="Corbel" panose="020B0503020204020204"/>
              </a:rPr>
              <a:t>42</a:t>
            </a:r>
            <a:endParaRPr sz="1600" dirty="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497645" y="2751835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88940" y="2757932"/>
            <a:ext cx="427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461488" y="2751835"/>
            <a:ext cx="4229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|D|=30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392834" y="2757932"/>
            <a:ext cx="4165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852672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108" y="1348740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(3)</a:t>
            </a:r>
            <a:r>
              <a:rPr spc="-55" dirty="0"/>
              <a:t> </a:t>
            </a:r>
            <a:r>
              <a:rPr dirty="0"/>
              <a:t>How</a:t>
            </a:r>
            <a:r>
              <a:rPr spc="-5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spc="-10" dirty="0"/>
              <a:t>predict?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05408" y="1720015"/>
            <a:ext cx="4780915" cy="407225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44805" indent="-319405">
              <a:lnSpc>
                <a:spcPct val="100000"/>
              </a:lnSpc>
              <a:spcBef>
                <a:spcPts val="9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448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32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options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36905" lvl="1" indent="-368300">
              <a:lnSpc>
                <a:spcPct val="100000"/>
              </a:lnSpc>
              <a:spcBef>
                <a:spcPts val="760"/>
              </a:spcBef>
              <a:buClr>
                <a:srgbClr val="60B5CC"/>
              </a:buClr>
              <a:buFont typeface="BIZ UDGothic"/>
              <a:buChar char="■"/>
              <a:tabLst>
                <a:tab pos="63690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Regression: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02970" marR="829945" lvl="2" indent="-318135">
              <a:lnSpc>
                <a:spcPct val="101000"/>
              </a:lnSpc>
              <a:spcBef>
                <a:spcPts val="525"/>
              </a:spcBef>
              <a:buClr>
                <a:srgbClr val="E66C7D"/>
              </a:buClr>
              <a:buFont typeface="BIZ UDGothic"/>
              <a:buChar char="■"/>
              <a:tabLst>
                <a:tab pos="9023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average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𝒚</a:t>
            </a:r>
            <a:r>
              <a:rPr sz="2400" baseline="-17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2400" spc="209" baseline="-17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leaf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02970" marR="52705" lvl="2" indent="-318135">
              <a:lnSpc>
                <a:spcPct val="101000"/>
              </a:lnSpc>
              <a:spcBef>
                <a:spcPts val="600"/>
              </a:spcBef>
              <a:buClr>
                <a:srgbClr val="E66C7D"/>
              </a:buClr>
              <a:buFont typeface="BIZ UDGothic"/>
              <a:buChar char="■"/>
              <a:tabLst>
                <a:tab pos="9023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Build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linear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regression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model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leaf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6905" lvl="1" indent="-368300">
              <a:lnSpc>
                <a:spcPct val="100000"/>
              </a:lnSpc>
              <a:spcBef>
                <a:spcPts val="605"/>
              </a:spcBef>
              <a:buClr>
                <a:srgbClr val="60B5CC"/>
              </a:buClr>
              <a:buFont typeface="BIZ UDGothic"/>
              <a:buChar char="■"/>
              <a:tabLst>
                <a:tab pos="63690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Classification: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02970" marR="17780" lvl="2" indent="-318135">
              <a:lnSpc>
                <a:spcPct val="101000"/>
              </a:lnSpc>
              <a:spcBef>
                <a:spcPts val="525"/>
              </a:spcBef>
              <a:buClr>
                <a:srgbClr val="E66C7D"/>
              </a:buClr>
              <a:buFont typeface="BIZ UDGothic"/>
              <a:buChar char="■"/>
              <a:tabLst>
                <a:tab pos="9023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most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common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𝒚</a:t>
            </a:r>
            <a:r>
              <a:rPr sz="2400" baseline="-17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2400" spc="195" baseline="-17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leaf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02096" y="1231391"/>
            <a:ext cx="518159" cy="582295"/>
            <a:chOff x="6102096" y="1231391"/>
            <a:chExt cx="518159" cy="5822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2576" y="1264919"/>
              <a:ext cx="457200" cy="441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2096" y="1231391"/>
              <a:ext cx="518159" cy="582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864" y="1295400"/>
              <a:ext cx="346561" cy="3310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87864" y="1295399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276213" y="1297940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A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3247" y="1837944"/>
            <a:ext cx="509270" cy="582295"/>
            <a:chOff x="5413247" y="1837944"/>
            <a:chExt cx="509270" cy="5822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7631" y="1871472"/>
              <a:ext cx="460248" cy="441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3247" y="1837944"/>
              <a:ext cx="509015" cy="582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742" y="1902372"/>
              <a:ext cx="346561" cy="3310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94742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982880" y="1633220"/>
            <a:ext cx="789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(1)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90516" y="1567304"/>
            <a:ext cx="1518920" cy="852805"/>
            <a:chOff x="5790516" y="1567304"/>
            <a:chExt cx="1518920" cy="852805"/>
          </a:xfrm>
        </p:grpSpPr>
        <p:sp>
          <p:nvSpPr>
            <p:cNvPr id="18" name="object 18"/>
            <p:cNvSpPr/>
            <p:nvPr/>
          </p:nvSpPr>
          <p:spPr>
            <a:xfrm>
              <a:off x="5790514" y="1567306"/>
              <a:ext cx="1141730" cy="384175"/>
            </a:xfrm>
            <a:custGeom>
              <a:avLst/>
              <a:gdLst/>
              <a:ahLst/>
              <a:cxnLst/>
              <a:rect l="l" t="t" r="r" b="b"/>
              <a:pathLst>
                <a:path w="1141729" h="384175">
                  <a:moveTo>
                    <a:pt x="458787" y="8636"/>
                  </a:moveTo>
                  <a:lnTo>
                    <a:pt x="452056" y="558"/>
                  </a:lnTo>
                  <a:lnTo>
                    <a:pt x="446049" y="0"/>
                  </a:lnTo>
                  <a:lnTo>
                    <a:pt x="35521" y="341630"/>
                  </a:lnTo>
                  <a:lnTo>
                    <a:pt x="55410" y="286893"/>
                  </a:lnTo>
                  <a:lnTo>
                    <a:pt x="52870" y="281432"/>
                  </a:lnTo>
                  <a:lnTo>
                    <a:pt x="42976" y="277837"/>
                  </a:lnTo>
                  <a:lnTo>
                    <a:pt x="37515" y="280390"/>
                  </a:lnTo>
                  <a:lnTo>
                    <a:pt x="6451" y="365823"/>
                  </a:lnTo>
                  <a:lnTo>
                    <a:pt x="4394" y="367538"/>
                  </a:lnTo>
                  <a:lnTo>
                    <a:pt x="3911" y="372833"/>
                  </a:lnTo>
                  <a:lnTo>
                    <a:pt x="0" y="383578"/>
                  </a:lnTo>
                  <a:lnTo>
                    <a:pt x="11277" y="381698"/>
                  </a:lnTo>
                  <a:lnTo>
                    <a:pt x="16573" y="382181"/>
                  </a:lnTo>
                  <a:lnTo>
                    <a:pt x="18643" y="380466"/>
                  </a:lnTo>
                  <a:lnTo>
                    <a:pt x="108292" y="365442"/>
                  </a:lnTo>
                  <a:lnTo>
                    <a:pt x="111798" y="360527"/>
                  </a:lnTo>
                  <a:lnTo>
                    <a:pt x="110058" y="350151"/>
                  </a:lnTo>
                  <a:lnTo>
                    <a:pt x="105143" y="346659"/>
                  </a:lnTo>
                  <a:lnTo>
                    <a:pt x="47701" y="356273"/>
                  </a:lnTo>
                  <a:lnTo>
                    <a:pt x="458228" y="14643"/>
                  </a:lnTo>
                  <a:lnTo>
                    <a:pt x="458787" y="8636"/>
                  </a:lnTo>
                  <a:close/>
                </a:path>
                <a:path w="1141729" h="384175">
                  <a:moveTo>
                    <a:pt x="1141247" y="383578"/>
                  </a:moveTo>
                  <a:lnTo>
                    <a:pt x="1140561" y="381698"/>
                  </a:lnTo>
                  <a:lnTo>
                    <a:pt x="1137335" y="372833"/>
                  </a:lnTo>
                  <a:lnTo>
                    <a:pt x="1136853" y="367538"/>
                  </a:lnTo>
                  <a:lnTo>
                    <a:pt x="1134795" y="365823"/>
                  </a:lnTo>
                  <a:lnTo>
                    <a:pt x="1103731" y="280390"/>
                  </a:lnTo>
                  <a:lnTo>
                    <a:pt x="1098270" y="277837"/>
                  </a:lnTo>
                  <a:lnTo>
                    <a:pt x="1088390" y="281432"/>
                  </a:lnTo>
                  <a:lnTo>
                    <a:pt x="1085837" y="286893"/>
                  </a:lnTo>
                  <a:lnTo>
                    <a:pt x="1105725" y="341630"/>
                  </a:lnTo>
                  <a:lnTo>
                    <a:pt x="695198" y="0"/>
                  </a:lnTo>
                  <a:lnTo>
                    <a:pt x="689190" y="558"/>
                  </a:lnTo>
                  <a:lnTo>
                    <a:pt x="682459" y="8636"/>
                  </a:lnTo>
                  <a:lnTo>
                    <a:pt x="683018" y="14643"/>
                  </a:lnTo>
                  <a:lnTo>
                    <a:pt x="1093546" y="356273"/>
                  </a:lnTo>
                  <a:lnTo>
                    <a:pt x="1036104" y="346659"/>
                  </a:lnTo>
                  <a:lnTo>
                    <a:pt x="1031189" y="350151"/>
                  </a:lnTo>
                  <a:lnTo>
                    <a:pt x="1029449" y="360527"/>
                  </a:lnTo>
                  <a:lnTo>
                    <a:pt x="1032954" y="365442"/>
                  </a:lnTo>
                  <a:lnTo>
                    <a:pt x="1122603" y="380466"/>
                  </a:lnTo>
                  <a:lnTo>
                    <a:pt x="1124673" y="382181"/>
                  </a:lnTo>
                  <a:lnTo>
                    <a:pt x="1129969" y="381698"/>
                  </a:lnTo>
                  <a:lnTo>
                    <a:pt x="1141247" y="38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4472" y="1871471"/>
              <a:ext cx="460248" cy="4419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087" y="1837943"/>
              <a:ext cx="509016" cy="5821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984" y="1902372"/>
              <a:ext cx="346561" cy="3310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80984" y="1902372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974096" y="1904491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C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25311" y="2447544"/>
            <a:ext cx="524510" cy="582295"/>
            <a:chOff x="5925311" y="2447544"/>
            <a:chExt cx="524510" cy="58229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8839" y="2478024"/>
              <a:ext cx="457200" cy="4419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311" y="2447544"/>
              <a:ext cx="524256" cy="582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4584" y="2509344"/>
              <a:ext cx="346560" cy="3310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14584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098170" y="2511044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D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845552" y="2447544"/>
            <a:ext cx="497205" cy="582295"/>
            <a:chOff x="7845552" y="2447544"/>
            <a:chExt cx="497205" cy="58229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3840" y="2478024"/>
              <a:ext cx="460248" cy="4419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5552" y="2447544"/>
              <a:ext cx="496824" cy="5821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0667" y="2509344"/>
              <a:ext cx="346560" cy="3310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20667" y="2509344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69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018541" y="2511044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E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22391" y="2174088"/>
            <a:ext cx="2549525" cy="1462405"/>
            <a:chOff x="5422391" y="2174088"/>
            <a:chExt cx="2549525" cy="1462405"/>
          </a:xfrm>
        </p:grpSpPr>
        <p:sp>
          <p:nvSpPr>
            <p:cNvPr id="37" name="object 37"/>
            <p:cNvSpPr/>
            <p:nvPr/>
          </p:nvSpPr>
          <p:spPr>
            <a:xfrm>
              <a:off x="6310350" y="2174100"/>
              <a:ext cx="1661160" cy="393700"/>
            </a:xfrm>
            <a:custGeom>
              <a:avLst/>
              <a:gdLst/>
              <a:ahLst/>
              <a:cxnLst/>
              <a:rect l="l" t="t" r="r" b="b"/>
              <a:pathLst>
                <a:path w="1661159" h="393700">
                  <a:moveTo>
                    <a:pt x="18732" y="383616"/>
                  </a:moveTo>
                  <a:lnTo>
                    <a:pt x="11442" y="383616"/>
                  </a:lnTo>
                  <a:lnTo>
                    <a:pt x="16598" y="384898"/>
                  </a:lnTo>
                  <a:lnTo>
                    <a:pt x="18732" y="383616"/>
                  </a:lnTo>
                  <a:close/>
                </a:path>
                <a:path w="1661159" h="393700">
                  <a:moveTo>
                    <a:pt x="632256" y="10477"/>
                  </a:moveTo>
                  <a:lnTo>
                    <a:pt x="626846" y="1460"/>
                  </a:lnTo>
                  <a:lnTo>
                    <a:pt x="620991" y="0"/>
                  </a:lnTo>
                  <a:lnTo>
                    <a:pt x="41516" y="347738"/>
                  </a:lnTo>
                  <a:lnTo>
                    <a:pt x="69557" y="296684"/>
                  </a:lnTo>
                  <a:lnTo>
                    <a:pt x="67868" y="290893"/>
                  </a:lnTo>
                  <a:lnTo>
                    <a:pt x="58648" y="285826"/>
                  </a:lnTo>
                  <a:lnTo>
                    <a:pt x="52857" y="287515"/>
                  </a:lnTo>
                  <a:lnTo>
                    <a:pt x="9093" y="367195"/>
                  </a:lnTo>
                  <a:lnTo>
                    <a:pt x="6794" y="368566"/>
                  </a:lnTo>
                  <a:lnTo>
                    <a:pt x="5511" y="373722"/>
                  </a:lnTo>
                  <a:lnTo>
                    <a:pt x="76" y="383616"/>
                  </a:lnTo>
                  <a:lnTo>
                    <a:pt x="0" y="383755"/>
                  </a:lnTo>
                  <a:lnTo>
                    <a:pt x="11442" y="383616"/>
                  </a:lnTo>
                  <a:lnTo>
                    <a:pt x="18884" y="383527"/>
                  </a:lnTo>
                  <a:lnTo>
                    <a:pt x="104533" y="382460"/>
                  </a:lnTo>
                  <a:lnTo>
                    <a:pt x="109728" y="382460"/>
                  </a:lnTo>
                  <a:lnTo>
                    <a:pt x="114007" y="378079"/>
                  </a:lnTo>
                  <a:lnTo>
                    <a:pt x="113893" y="368566"/>
                  </a:lnTo>
                  <a:lnTo>
                    <a:pt x="113880" y="367563"/>
                  </a:lnTo>
                  <a:lnTo>
                    <a:pt x="109626" y="363410"/>
                  </a:lnTo>
                  <a:lnTo>
                    <a:pt x="104305" y="363410"/>
                  </a:lnTo>
                  <a:lnTo>
                    <a:pt x="51320" y="364070"/>
                  </a:lnTo>
                  <a:lnTo>
                    <a:pt x="630796" y="16332"/>
                  </a:lnTo>
                  <a:lnTo>
                    <a:pt x="632256" y="10477"/>
                  </a:lnTo>
                  <a:close/>
                </a:path>
                <a:path w="1661159" h="393700">
                  <a:moveTo>
                    <a:pt x="1661109" y="383755"/>
                  </a:moveTo>
                  <a:lnTo>
                    <a:pt x="1654771" y="374573"/>
                  </a:lnTo>
                  <a:lnTo>
                    <a:pt x="1654848" y="375005"/>
                  </a:lnTo>
                  <a:lnTo>
                    <a:pt x="1654695" y="374573"/>
                  </a:lnTo>
                  <a:lnTo>
                    <a:pt x="1654606" y="374345"/>
                  </a:lnTo>
                  <a:lnTo>
                    <a:pt x="1652816" y="369379"/>
                  </a:lnTo>
                  <a:lnTo>
                    <a:pt x="1650365" y="368198"/>
                  </a:lnTo>
                  <a:lnTo>
                    <a:pt x="1598739" y="293370"/>
                  </a:lnTo>
                  <a:lnTo>
                    <a:pt x="1592808" y="292290"/>
                  </a:lnTo>
                  <a:lnTo>
                    <a:pt x="1584147" y="298259"/>
                  </a:lnTo>
                  <a:lnTo>
                    <a:pt x="1583067" y="304190"/>
                  </a:lnTo>
                  <a:lnTo>
                    <a:pt x="1616138" y="352132"/>
                  </a:lnTo>
                  <a:lnTo>
                    <a:pt x="865720" y="12"/>
                  </a:lnTo>
                  <a:lnTo>
                    <a:pt x="860044" y="2057"/>
                  </a:lnTo>
                  <a:lnTo>
                    <a:pt x="855586" y="11582"/>
                  </a:lnTo>
                  <a:lnTo>
                    <a:pt x="857631" y="17259"/>
                  </a:lnTo>
                  <a:lnTo>
                    <a:pt x="1608048" y="369379"/>
                  </a:lnTo>
                  <a:lnTo>
                    <a:pt x="1550035" y="374573"/>
                  </a:lnTo>
                  <a:lnTo>
                    <a:pt x="1546174" y="379209"/>
                  </a:lnTo>
                  <a:lnTo>
                    <a:pt x="1547101" y="389686"/>
                  </a:lnTo>
                  <a:lnTo>
                    <a:pt x="1551736" y="393547"/>
                  </a:lnTo>
                  <a:lnTo>
                    <a:pt x="1642275" y="385445"/>
                  </a:lnTo>
                  <a:lnTo>
                    <a:pt x="1644700" y="386575"/>
                  </a:lnTo>
                  <a:lnTo>
                    <a:pt x="1649704" y="384771"/>
                  </a:lnTo>
                  <a:lnTo>
                    <a:pt x="1661109" y="383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37631" y="3084575"/>
              <a:ext cx="460248" cy="4450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2391" y="3054095"/>
              <a:ext cx="490727" cy="5821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742" y="3116316"/>
              <a:ext cx="346561" cy="33107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494742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10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97378" y="3120644"/>
            <a:ext cx="14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F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04431" y="3054095"/>
            <a:ext cx="524510" cy="582295"/>
            <a:chOff x="6504431" y="3054095"/>
            <a:chExt cx="524510" cy="582295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34911" y="3084575"/>
              <a:ext cx="460248" cy="44500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4431" y="3054095"/>
              <a:ext cx="524255" cy="5821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2184" y="3116316"/>
              <a:ext cx="346560" cy="3310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92184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667656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G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90525" y="2781147"/>
            <a:ext cx="2045970" cy="855344"/>
            <a:chOff x="5790525" y="2781147"/>
            <a:chExt cx="2045970" cy="855344"/>
          </a:xfrm>
        </p:grpSpPr>
        <p:sp>
          <p:nvSpPr>
            <p:cNvPr id="50" name="object 50"/>
            <p:cNvSpPr/>
            <p:nvPr/>
          </p:nvSpPr>
          <p:spPr>
            <a:xfrm>
              <a:off x="5790514" y="2781147"/>
              <a:ext cx="852805" cy="384175"/>
            </a:xfrm>
            <a:custGeom>
              <a:avLst/>
              <a:gdLst/>
              <a:ahLst/>
              <a:cxnLst/>
              <a:rect l="l" t="t" r="r" b="b"/>
              <a:pathLst>
                <a:path w="852804" h="384175">
                  <a:moveTo>
                    <a:pt x="30670" y="276555"/>
                  </a:moveTo>
                  <a:lnTo>
                    <a:pt x="26885" y="271856"/>
                  </a:lnTo>
                  <a:lnTo>
                    <a:pt x="16433" y="270738"/>
                  </a:lnTo>
                  <a:lnTo>
                    <a:pt x="11734" y="274523"/>
                  </a:lnTo>
                  <a:lnTo>
                    <a:pt x="2019" y="364896"/>
                  </a:lnTo>
                  <a:lnTo>
                    <a:pt x="24384" y="334556"/>
                  </a:lnTo>
                  <a:lnTo>
                    <a:pt x="25476" y="324904"/>
                  </a:lnTo>
                  <a:lnTo>
                    <a:pt x="30670" y="276555"/>
                  </a:lnTo>
                  <a:close/>
                </a:path>
                <a:path w="852804" h="384175">
                  <a:moveTo>
                    <a:pt x="285610" y="12204"/>
                  </a:moveTo>
                  <a:lnTo>
                    <a:pt x="284695" y="6248"/>
                  </a:lnTo>
                  <a:lnTo>
                    <a:pt x="276237" y="0"/>
                  </a:lnTo>
                  <a:lnTo>
                    <a:pt x="270268" y="914"/>
                  </a:lnTo>
                  <a:lnTo>
                    <a:pt x="31496" y="324904"/>
                  </a:lnTo>
                  <a:lnTo>
                    <a:pt x="24447" y="334556"/>
                  </a:lnTo>
                  <a:lnTo>
                    <a:pt x="20256" y="340169"/>
                  </a:lnTo>
                  <a:lnTo>
                    <a:pt x="2019" y="364896"/>
                  </a:lnTo>
                  <a:lnTo>
                    <a:pt x="431" y="367068"/>
                  </a:lnTo>
                  <a:lnTo>
                    <a:pt x="1231" y="372325"/>
                  </a:lnTo>
                  <a:lnTo>
                    <a:pt x="0" y="383692"/>
                  </a:lnTo>
                  <a:lnTo>
                    <a:pt x="10261" y="379272"/>
                  </a:lnTo>
                  <a:lnTo>
                    <a:pt x="9804" y="379272"/>
                  </a:lnTo>
                  <a:lnTo>
                    <a:pt x="10502" y="379171"/>
                  </a:lnTo>
                  <a:lnTo>
                    <a:pt x="15760" y="378358"/>
                  </a:lnTo>
                  <a:lnTo>
                    <a:pt x="17360" y="376199"/>
                  </a:lnTo>
                  <a:lnTo>
                    <a:pt x="100812" y="340169"/>
                  </a:lnTo>
                  <a:lnTo>
                    <a:pt x="103035" y="334556"/>
                  </a:lnTo>
                  <a:lnTo>
                    <a:pt x="98869" y="324904"/>
                  </a:lnTo>
                  <a:lnTo>
                    <a:pt x="93268" y="322681"/>
                  </a:lnTo>
                  <a:lnTo>
                    <a:pt x="39789" y="345770"/>
                  </a:lnTo>
                  <a:lnTo>
                    <a:pt x="285610" y="12204"/>
                  </a:lnTo>
                  <a:close/>
                </a:path>
                <a:path w="852804" h="384175">
                  <a:moveTo>
                    <a:pt x="852449" y="383692"/>
                  </a:moveTo>
                  <a:lnTo>
                    <a:pt x="851738" y="380199"/>
                  </a:lnTo>
                  <a:lnTo>
                    <a:pt x="850176" y="372478"/>
                  </a:lnTo>
                  <a:lnTo>
                    <a:pt x="850468" y="367169"/>
                  </a:lnTo>
                  <a:lnTo>
                    <a:pt x="848690" y="365163"/>
                  </a:lnTo>
                  <a:lnTo>
                    <a:pt x="830605" y="276085"/>
                  </a:lnTo>
                  <a:lnTo>
                    <a:pt x="825576" y="272745"/>
                  </a:lnTo>
                  <a:lnTo>
                    <a:pt x="815263" y="274840"/>
                  </a:lnTo>
                  <a:lnTo>
                    <a:pt x="811936" y="279869"/>
                  </a:lnTo>
                  <a:lnTo>
                    <a:pt x="823518" y="336956"/>
                  </a:lnTo>
                  <a:lnTo>
                    <a:pt x="523481" y="533"/>
                  </a:lnTo>
                  <a:lnTo>
                    <a:pt x="517461" y="190"/>
                  </a:lnTo>
                  <a:lnTo>
                    <a:pt x="509612" y="7188"/>
                  </a:lnTo>
                  <a:lnTo>
                    <a:pt x="509257" y="13208"/>
                  </a:lnTo>
                  <a:lnTo>
                    <a:pt x="809282" y="349631"/>
                  </a:lnTo>
                  <a:lnTo>
                    <a:pt x="753910" y="331622"/>
                  </a:lnTo>
                  <a:lnTo>
                    <a:pt x="748538" y="334352"/>
                  </a:lnTo>
                  <a:lnTo>
                    <a:pt x="745286" y="344360"/>
                  </a:lnTo>
                  <a:lnTo>
                    <a:pt x="748030" y="349732"/>
                  </a:lnTo>
                  <a:lnTo>
                    <a:pt x="834466" y="377850"/>
                  </a:lnTo>
                  <a:lnTo>
                    <a:pt x="836256" y="379844"/>
                  </a:lnTo>
                  <a:lnTo>
                    <a:pt x="841552" y="380161"/>
                  </a:lnTo>
                  <a:lnTo>
                    <a:pt x="842276" y="380199"/>
                  </a:lnTo>
                  <a:lnTo>
                    <a:pt x="841692" y="380199"/>
                  </a:lnTo>
                  <a:lnTo>
                    <a:pt x="852449" y="3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5680" y="3084576"/>
              <a:ext cx="457200" cy="44500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2152" y="3054096"/>
              <a:ext cx="524255" cy="58216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826" y="3116317"/>
              <a:ext cx="346561" cy="3310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00825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7485205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H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42959" y="3054095"/>
            <a:ext cx="457200" cy="582295"/>
            <a:chOff x="8442959" y="3054095"/>
            <a:chExt cx="457200" cy="582295"/>
          </a:xfrm>
        </p:grpSpPr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42959" y="3084575"/>
              <a:ext cx="457200" cy="44500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58199" y="3054095"/>
              <a:ext cx="426720" cy="58216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8267" y="3116316"/>
              <a:ext cx="346560" cy="33107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498268" y="3116317"/>
              <a:ext cx="346710" cy="331470"/>
            </a:xfrm>
            <a:custGeom>
              <a:avLst/>
              <a:gdLst/>
              <a:ahLst/>
              <a:cxnLst/>
              <a:rect l="l" t="t" r="r" b="b"/>
              <a:pathLst>
                <a:path w="346709" h="331470">
                  <a:moveTo>
                    <a:pt x="0" y="165538"/>
                  </a:moveTo>
                  <a:lnTo>
                    <a:pt x="6189" y="121531"/>
                  </a:lnTo>
                  <a:lnTo>
                    <a:pt x="23657" y="81987"/>
                  </a:lnTo>
                  <a:lnTo>
                    <a:pt x="50752" y="48484"/>
                  </a:lnTo>
                  <a:lnTo>
                    <a:pt x="85822" y="22600"/>
                  </a:lnTo>
                  <a:lnTo>
                    <a:pt x="127215" y="5913"/>
                  </a:lnTo>
                  <a:lnTo>
                    <a:pt x="173280" y="0"/>
                  </a:lnTo>
                  <a:lnTo>
                    <a:pt x="219345" y="5913"/>
                  </a:lnTo>
                  <a:lnTo>
                    <a:pt x="260738" y="22600"/>
                  </a:lnTo>
                  <a:lnTo>
                    <a:pt x="295808" y="48484"/>
                  </a:lnTo>
                  <a:lnTo>
                    <a:pt x="322903" y="81987"/>
                  </a:lnTo>
                  <a:lnTo>
                    <a:pt x="340371" y="121531"/>
                  </a:lnTo>
                  <a:lnTo>
                    <a:pt x="346561" y="165538"/>
                  </a:lnTo>
                  <a:lnTo>
                    <a:pt x="340371" y="209544"/>
                  </a:lnTo>
                  <a:lnTo>
                    <a:pt x="322903" y="249088"/>
                  </a:lnTo>
                  <a:lnTo>
                    <a:pt x="295808" y="282591"/>
                  </a:lnTo>
                  <a:lnTo>
                    <a:pt x="260738" y="308475"/>
                  </a:lnTo>
                  <a:lnTo>
                    <a:pt x="219345" y="325162"/>
                  </a:lnTo>
                  <a:lnTo>
                    <a:pt x="173280" y="331076"/>
                  </a:lnTo>
                  <a:lnTo>
                    <a:pt x="127215" y="325162"/>
                  </a:lnTo>
                  <a:lnTo>
                    <a:pt x="85822" y="308475"/>
                  </a:lnTo>
                  <a:lnTo>
                    <a:pt x="50752" y="282591"/>
                  </a:lnTo>
                  <a:lnTo>
                    <a:pt x="23657" y="249088"/>
                  </a:lnTo>
                  <a:lnTo>
                    <a:pt x="6189" y="209544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8631066" y="3120644"/>
            <a:ext cx="8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 panose="020B0503020204020204"/>
                <a:cs typeface="Corbel" panose="020B0503020204020204"/>
              </a:rPr>
              <a:t>I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26964" y="2781147"/>
            <a:ext cx="3484879" cy="1200150"/>
          </a:xfrm>
          <a:custGeom>
            <a:avLst/>
            <a:gdLst/>
            <a:ahLst/>
            <a:cxnLst/>
            <a:rect l="l" t="t" r="r" b="b"/>
            <a:pathLst>
              <a:path w="3484879" h="1200150">
                <a:moveTo>
                  <a:pt x="71247" y="1056233"/>
                </a:moveTo>
                <a:lnTo>
                  <a:pt x="60794" y="1051623"/>
                </a:lnTo>
                <a:lnTo>
                  <a:pt x="30060" y="1121346"/>
                </a:lnTo>
                <a:lnTo>
                  <a:pt x="40525" y="1125956"/>
                </a:lnTo>
                <a:lnTo>
                  <a:pt x="71247" y="1056233"/>
                </a:lnTo>
                <a:close/>
              </a:path>
              <a:path w="3484879" h="1200150">
                <a:moveTo>
                  <a:pt x="72047" y="1188554"/>
                </a:moveTo>
                <a:lnTo>
                  <a:pt x="12928" y="1188554"/>
                </a:lnTo>
                <a:lnTo>
                  <a:pt x="17475" y="1178255"/>
                </a:lnTo>
                <a:lnTo>
                  <a:pt x="7010" y="1173645"/>
                </a:lnTo>
                <a:lnTo>
                  <a:pt x="0" y="1189558"/>
                </a:lnTo>
                <a:lnTo>
                  <a:pt x="279" y="1192961"/>
                </a:lnTo>
                <a:lnTo>
                  <a:pt x="3797" y="1198359"/>
                </a:lnTo>
                <a:lnTo>
                  <a:pt x="6794" y="1199984"/>
                </a:lnTo>
                <a:lnTo>
                  <a:pt x="72047" y="1199984"/>
                </a:lnTo>
                <a:lnTo>
                  <a:pt x="72047" y="1188554"/>
                </a:lnTo>
                <a:close/>
              </a:path>
              <a:path w="3484879" h="1200150">
                <a:moveTo>
                  <a:pt x="72047" y="1180934"/>
                </a:moveTo>
                <a:lnTo>
                  <a:pt x="24625" y="1180934"/>
                </a:lnTo>
                <a:lnTo>
                  <a:pt x="20955" y="1179791"/>
                </a:lnTo>
                <a:lnTo>
                  <a:pt x="18783" y="1184744"/>
                </a:lnTo>
                <a:lnTo>
                  <a:pt x="72047" y="1184744"/>
                </a:lnTo>
                <a:lnTo>
                  <a:pt x="72047" y="1180934"/>
                </a:lnTo>
                <a:close/>
              </a:path>
              <a:path w="3484879" h="1200150">
                <a:moveTo>
                  <a:pt x="78219" y="1059307"/>
                </a:moveTo>
                <a:lnTo>
                  <a:pt x="74739" y="1057770"/>
                </a:lnTo>
                <a:lnTo>
                  <a:pt x="44005" y="1127493"/>
                </a:lnTo>
                <a:lnTo>
                  <a:pt x="47498" y="1129030"/>
                </a:lnTo>
                <a:lnTo>
                  <a:pt x="78219" y="1059307"/>
                </a:lnTo>
                <a:close/>
              </a:path>
              <a:path w="3484879" h="1200150">
                <a:moveTo>
                  <a:pt x="125031" y="934212"/>
                </a:moveTo>
                <a:lnTo>
                  <a:pt x="114579" y="929601"/>
                </a:lnTo>
                <a:lnTo>
                  <a:pt x="83845" y="999324"/>
                </a:lnTo>
                <a:lnTo>
                  <a:pt x="94297" y="1003935"/>
                </a:lnTo>
                <a:lnTo>
                  <a:pt x="125031" y="934212"/>
                </a:lnTo>
                <a:close/>
              </a:path>
              <a:path w="3484879" h="1200150">
                <a:moveTo>
                  <a:pt x="132003" y="937285"/>
                </a:moveTo>
                <a:lnTo>
                  <a:pt x="128524" y="935748"/>
                </a:lnTo>
                <a:lnTo>
                  <a:pt x="97790" y="1005471"/>
                </a:lnTo>
                <a:lnTo>
                  <a:pt x="101269" y="1007008"/>
                </a:lnTo>
                <a:lnTo>
                  <a:pt x="132003" y="937285"/>
                </a:lnTo>
                <a:close/>
              </a:path>
              <a:path w="3484879" h="1200150">
                <a:moveTo>
                  <a:pt x="178816" y="812190"/>
                </a:moveTo>
                <a:lnTo>
                  <a:pt x="168351" y="807580"/>
                </a:lnTo>
                <a:lnTo>
                  <a:pt x="137629" y="877303"/>
                </a:lnTo>
                <a:lnTo>
                  <a:pt x="148082" y="881913"/>
                </a:lnTo>
                <a:lnTo>
                  <a:pt x="178816" y="812190"/>
                </a:lnTo>
                <a:close/>
              </a:path>
              <a:path w="3484879" h="1200150">
                <a:moveTo>
                  <a:pt x="185788" y="815263"/>
                </a:moveTo>
                <a:lnTo>
                  <a:pt x="182295" y="813727"/>
                </a:lnTo>
                <a:lnTo>
                  <a:pt x="151574" y="883450"/>
                </a:lnTo>
                <a:lnTo>
                  <a:pt x="155054" y="884986"/>
                </a:lnTo>
                <a:lnTo>
                  <a:pt x="185788" y="815263"/>
                </a:lnTo>
                <a:close/>
              </a:path>
              <a:path w="3484879" h="1200150">
                <a:moveTo>
                  <a:pt x="205397" y="1188554"/>
                </a:moveTo>
                <a:lnTo>
                  <a:pt x="129197" y="1188554"/>
                </a:lnTo>
                <a:lnTo>
                  <a:pt x="129197" y="1199984"/>
                </a:lnTo>
                <a:lnTo>
                  <a:pt x="205397" y="1199984"/>
                </a:lnTo>
                <a:lnTo>
                  <a:pt x="205397" y="1188554"/>
                </a:lnTo>
                <a:close/>
              </a:path>
              <a:path w="3484879" h="1200150">
                <a:moveTo>
                  <a:pt x="205397" y="1180934"/>
                </a:moveTo>
                <a:lnTo>
                  <a:pt x="129197" y="1180934"/>
                </a:lnTo>
                <a:lnTo>
                  <a:pt x="129197" y="1184744"/>
                </a:lnTo>
                <a:lnTo>
                  <a:pt x="205397" y="1184744"/>
                </a:lnTo>
                <a:lnTo>
                  <a:pt x="205397" y="1180934"/>
                </a:lnTo>
                <a:close/>
              </a:path>
              <a:path w="3484879" h="1200150">
                <a:moveTo>
                  <a:pt x="232600" y="690156"/>
                </a:moveTo>
                <a:lnTo>
                  <a:pt x="222135" y="685546"/>
                </a:lnTo>
                <a:lnTo>
                  <a:pt x="191401" y="755281"/>
                </a:lnTo>
                <a:lnTo>
                  <a:pt x="201866" y="759891"/>
                </a:lnTo>
                <a:lnTo>
                  <a:pt x="232600" y="690156"/>
                </a:lnTo>
                <a:close/>
              </a:path>
              <a:path w="3484879" h="1200150">
                <a:moveTo>
                  <a:pt x="239572" y="693229"/>
                </a:moveTo>
                <a:lnTo>
                  <a:pt x="236080" y="691692"/>
                </a:lnTo>
                <a:lnTo>
                  <a:pt x="205346" y="761428"/>
                </a:lnTo>
                <a:lnTo>
                  <a:pt x="208838" y="762965"/>
                </a:lnTo>
                <a:lnTo>
                  <a:pt x="239572" y="693229"/>
                </a:lnTo>
                <a:close/>
              </a:path>
              <a:path w="3484879" h="1200150">
                <a:moveTo>
                  <a:pt x="279400" y="767435"/>
                </a:moveTo>
                <a:lnTo>
                  <a:pt x="248678" y="697712"/>
                </a:lnTo>
                <a:lnTo>
                  <a:pt x="245186" y="699249"/>
                </a:lnTo>
                <a:lnTo>
                  <a:pt x="275920" y="768972"/>
                </a:lnTo>
                <a:lnTo>
                  <a:pt x="279400" y="767435"/>
                </a:lnTo>
                <a:close/>
              </a:path>
              <a:path w="3484879" h="1200150">
                <a:moveTo>
                  <a:pt x="293357" y="761288"/>
                </a:moveTo>
                <a:lnTo>
                  <a:pt x="262623" y="691565"/>
                </a:lnTo>
                <a:lnTo>
                  <a:pt x="252158" y="696175"/>
                </a:lnTo>
                <a:lnTo>
                  <a:pt x="282892" y="765898"/>
                </a:lnTo>
                <a:lnTo>
                  <a:pt x="293357" y="761288"/>
                </a:lnTo>
                <a:close/>
              </a:path>
              <a:path w="3484879" h="1200150">
                <a:moveTo>
                  <a:pt x="333184" y="889457"/>
                </a:moveTo>
                <a:lnTo>
                  <a:pt x="302450" y="819734"/>
                </a:lnTo>
                <a:lnTo>
                  <a:pt x="298970" y="821270"/>
                </a:lnTo>
                <a:lnTo>
                  <a:pt x="329704" y="890993"/>
                </a:lnTo>
                <a:lnTo>
                  <a:pt x="333184" y="889457"/>
                </a:lnTo>
                <a:close/>
              </a:path>
              <a:path w="3484879" h="1200150">
                <a:moveTo>
                  <a:pt x="338747" y="1188554"/>
                </a:moveTo>
                <a:lnTo>
                  <a:pt x="262547" y="1188554"/>
                </a:lnTo>
                <a:lnTo>
                  <a:pt x="262547" y="1199984"/>
                </a:lnTo>
                <a:lnTo>
                  <a:pt x="338747" y="1199984"/>
                </a:lnTo>
                <a:lnTo>
                  <a:pt x="338747" y="1188554"/>
                </a:lnTo>
                <a:close/>
              </a:path>
              <a:path w="3484879" h="1200150">
                <a:moveTo>
                  <a:pt x="338747" y="1180934"/>
                </a:moveTo>
                <a:lnTo>
                  <a:pt x="262547" y="1180934"/>
                </a:lnTo>
                <a:lnTo>
                  <a:pt x="262547" y="1184744"/>
                </a:lnTo>
                <a:lnTo>
                  <a:pt x="338747" y="1184744"/>
                </a:lnTo>
                <a:lnTo>
                  <a:pt x="338747" y="1180934"/>
                </a:lnTo>
                <a:close/>
              </a:path>
              <a:path w="3484879" h="1200150">
                <a:moveTo>
                  <a:pt x="347129" y="883310"/>
                </a:moveTo>
                <a:lnTo>
                  <a:pt x="316395" y="813587"/>
                </a:lnTo>
                <a:lnTo>
                  <a:pt x="305943" y="818197"/>
                </a:lnTo>
                <a:lnTo>
                  <a:pt x="336677" y="887920"/>
                </a:lnTo>
                <a:lnTo>
                  <a:pt x="347129" y="883310"/>
                </a:lnTo>
                <a:close/>
              </a:path>
              <a:path w="3484879" h="1200150">
                <a:moveTo>
                  <a:pt x="386969" y="1011478"/>
                </a:moveTo>
                <a:lnTo>
                  <a:pt x="356235" y="941755"/>
                </a:lnTo>
                <a:lnTo>
                  <a:pt x="352755" y="943292"/>
                </a:lnTo>
                <a:lnTo>
                  <a:pt x="383476" y="1013015"/>
                </a:lnTo>
                <a:lnTo>
                  <a:pt x="386969" y="1011478"/>
                </a:lnTo>
                <a:close/>
              </a:path>
              <a:path w="3484879" h="1200150">
                <a:moveTo>
                  <a:pt x="400913" y="1005332"/>
                </a:moveTo>
                <a:lnTo>
                  <a:pt x="370179" y="935609"/>
                </a:lnTo>
                <a:lnTo>
                  <a:pt x="359727" y="940219"/>
                </a:lnTo>
                <a:lnTo>
                  <a:pt x="390448" y="1009942"/>
                </a:lnTo>
                <a:lnTo>
                  <a:pt x="400913" y="1005332"/>
                </a:lnTo>
                <a:close/>
              </a:path>
              <a:path w="3484879" h="1200150">
                <a:moveTo>
                  <a:pt x="440753" y="1133513"/>
                </a:moveTo>
                <a:lnTo>
                  <a:pt x="410019" y="1063777"/>
                </a:lnTo>
                <a:lnTo>
                  <a:pt x="406527" y="1065314"/>
                </a:lnTo>
                <a:lnTo>
                  <a:pt x="437261" y="1135049"/>
                </a:lnTo>
                <a:lnTo>
                  <a:pt x="440753" y="1133513"/>
                </a:lnTo>
                <a:close/>
              </a:path>
              <a:path w="3484879" h="1200150">
                <a:moveTo>
                  <a:pt x="454698" y="1127366"/>
                </a:moveTo>
                <a:lnTo>
                  <a:pt x="423964" y="1057630"/>
                </a:lnTo>
                <a:lnTo>
                  <a:pt x="413499" y="1062240"/>
                </a:lnTo>
                <a:lnTo>
                  <a:pt x="444233" y="1131976"/>
                </a:lnTo>
                <a:lnTo>
                  <a:pt x="454698" y="1127366"/>
                </a:lnTo>
                <a:close/>
              </a:path>
              <a:path w="3484879" h="1200150">
                <a:moveTo>
                  <a:pt x="480809" y="1186611"/>
                </a:moveTo>
                <a:lnTo>
                  <a:pt x="479983" y="1184744"/>
                </a:lnTo>
                <a:lnTo>
                  <a:pt x="477748" y="1179652"/>
                </a:lnTo>
                <a:lnTo>
                  <a:pt x="472097" y="1182154"/>
                </a:lnTo>
                <a:lnTo>
                  <a:pt x="472097" y="1180934"/>
                </a:lnTo>
                <a:lnTo>
                  <a:pt x="395897" y="1180934"/>
                </a:lnTo>
                <a:lnTo>
                  <a:pt x="395897" y="1184744"/>
                </a:lnTo>
                <a:lnTo>
                  <a:pt x="467487" y="1184744"/>
                </a:lnTo>
                <a:lnTo>
                  <a:pt x="469176" y="1188554"/>
                </a:lnTo>
                <a:lnTo>
                  <a:pt x="465010" y="1188554"/>
                </a:lnTo>
                <a:lnTo>
                  <a:pt x="463804" y="1185799"/>
                </a:lnTo>
                <a:lnTo>
                  <a:pt x="460311" y="1187335"/>
                </a:lnTo>
                <a:lnTo>
                  <a:pt x="460844" y="1188554"/>
                </a:lnTo>
                <a:lnTo>
                  <a:pt x="395897" y="1188554"/>
                </a:lnTo>
                <a:lnTo>
                  <a:pt x="395897" y="1199984"/>
                </a:lnTo>
                <a:lnTo>
                  <a:pt x="472097" y="1199984"/>
                </a:lnTo>
                <a:lnTo>
                  <a:pt x="472097" y="1194295"/>
                </a:lnTo>
                <a:lnTo>
                  <a:pt x="472097" y="1191221"/>
                </a:lnTo>
                <a:lnTo>
                  <a:pt x="472097" y="1190459"/>
                </a:lnTo>
                <a:lnTo>
                  <a:pt x="476415" y="1188554"/>
                </a:lnTo>
                <a:lnTo>
                  <a:pt x="480809" y="1186611"/>
                </a:lnTo>
                <a:close/>
              </a:path>
              <a:path w="3484879" h="1200150">
                <a:moveTo>
                  <a:pt x="1168692" y="1056233"/>
                </a:moveTo>
                <a:lnTo>
                  <a:pt x="1158240" y="1051623"/>
                </a:lnTo>
                <a:lnTo>
                  <a:pt x="1127506" y="1121346"/>
                </a:lnTo>
                <a:lnTo>
                  <a:pt x="1137958" y="1125956"/>
                </a:lnTo>
                <a:lnTo>
                  <a:pt x="1168692" y="1056233"/>
                </a:lnTo>
                <a:close/>
              </a:path>
              <a:path w="3484879" h="1200150">
                <a:moveTo>
                  <a:pt x="1169479" y="1188554"/>
                </a:moveTo>
                <a:lnTo>
                  <a:pt x="1110373" y="1188554"/>
                </a:lnTo>
                <a:lnTo>
                  <a:pt x="1114907" y="1178255"/>
                </a:lnTo>
                <a:lnTo>
                  <a:pt x="1104455" y="1173645"/>
                </a:lnTo>
                <a:lnTo>
                  <a:pt x="1097445" y="1189558"/>
                </a:lnTo>
                <a:lnTo>
                  <a:pt x="1097724" y="1192961"/>
                </a:lnTo>
                <a:lnTo>
                  <a:pt x="1101229" y="1198359"/>
                </a:lnTo>
                <a:lnTo>
                  <a:pt x="1104239" y="1199984"/>
                </a:lnTo>
                <a:lnTo>
                  <a:pt x="1169479" y="1199984"/>
                </a:lnTo>
                <a:lnTo>
                  <a:pt x="1169479" y="1188554"/>
                </a:lnTo>
                <a:close/>
              </a:path>
              <a:path w="3484879" h="1200150">
                <a:moveTo>
                  <a:pt x="1169479" y="1180934"/>
                </a:moveTo>
                <a:lnTo>
                  <a:pt x="1122057" y="1180934"/>
                </a:lnTo>
                <a:lnTo>
                  <a:pt x="1118400" y="1179791"/>
                </a:lnTo>
                <a:lnTo>
                  <a:pt x="1116215" y="1184744"/>
                </a:lnTo>
                <a:lnTo>
                  <a:pt x="1169479" y="1184744"/>
                </a:lnTo>
                <a:lnTo>
                  <a:pt x="1169479" y="1180934"/>
                </a:lnTo>
                <a:close/>
              </a:path>
              <a:path w="3484879" h="1200150">
                <a:moveTo>
                  <a:pt x="1175664" y="1059307"/>
                </a:moveTo>
                <a:lnTo>
                  <a:pt x="1172184" y="1057770"/>
                </a:lnTo>
                <a:lnTo>
                  <a:pt x="1141450" y="1127493"/>
                </a:lnTo>
                <a:lnTo>
                  <a:pt x="1144930" y="1129030"/>
                </a:lnTo>
                <a:lnTo>
                  <a:pt x="1175664" y="1059307"/>
                </a:lnTo>
                <a:close/>
              </a:path>
              <a:path w="3484879" h="1200150">
                <a:moveTo>
                  <a:pt x="1222476" y="934212"/>
                </a:moveTo>
                <a:lnTo>
                  <a:pt x="1212011" y="929601"/>
                </a:lnTo>
                <a:lnTo>
                  <a:pt x="1181290" y="999324"/>
                </a:lnTo>
                <a:lnTo>
                  <a:pt x="1191742" y="1003935"/>
                </a:lnTo>
                <a:lnTo>
                  <a:pt x="1222476" y="934212"/>
                </a:lnTo>
                <a:close/>
              </a:path>
              <a:path w="3484879" h="1200150">
                <a:moveTo>
                  <a:pt x="1229448" y="937285"/>
                </a:moveTo>
                <a:lnTo>
                  <a:pt x="1225956" y="935748"/>
                </a:lnTo>
                <a:lnTo>
                  <a:pt x="1195235" y="1005471"/>
                </a:lnTo>
                <a:lnTo>
                  <a:pt x="1198714" y="1007008"/>
                </a:lnTo>
                <a:lnTo>
                  <a:pt x="1229448" y="937285"/>
                </a:lnTo>
                <a:close/>
              </a:path>
              <a:path w="3484879" h="1200150">
                <a:moveTo>
                  <a:pt x="1276261" y="812190"/>
                </a:moveTo>
                <a:lnTo>
                  <a:pt x="1265796" y="807580"/>
                </a:lnTo>
                <a:lnTo>
                  <a:pt x="1235062" y="877303"/>
                </a:lnTo>
                <a:lnTo>
                  <a:pt x="1245527" y="881913"/>
                </a:lnTo>
                <a:lnTo>
                  <a:pt x="1276261" y="812190"/>
                </a:lnTo>
                <a:close/>
              </a:path>
              <a:path w="3484879" h="1200150">
                <a:moveTo>
                  <a:pt x="1283233" y="815263"/>
                </a:moveTo>
                <a:lnTo>
                  <a:pt x="1279740" y="813727"/>
                </a:lnTo>
                <a:lnTo>
                  <a:pt x="1249006" y="883450"/>
                </a:lnTo>
                <a:lnTo>
                  <a:pt x="1252499" y="884986"/>
                </a:lnTo>
                <a:lnTo>
                  <a:pt x="1283233" y="815263"/>
                </a:lnTo>
                <a:close/>
              </a:path>
              <a:path w="3484879" h="1200150">
                <a:moveTo>
                  <a:pt x="1302842" y="1188554"/>
                </a:moveTo>
                <a:lnTo>
                  <a:pt x="1226629" y="1188554"/>
                </a:lnTo>
                <a:lnTo>
                  <a:pt x="1226629" y="1199984"/>
                </a:lnTo>
                <a:lnTo>
                  <a:pt x="1302842" y="1199984"/>
                </a:lnTo>
                <a:lnTo>
                  <a:pt x="1302842" y="1188554"/>
                </a:lnTo>
                <a:close/>
              </a:path>
              <a:path w="3484879" h="1200150">
                <a:moveTo>
                  <a:pt x="1302842" y="1180934"/>
                </a:moveTo>
                <a:lnTo>
                  <a:pt x="1226629" y="1180934"/>
                </a:lnTo>
                <a:lnTo>
                  <a:pt x="1226629" y="1184744"/>
                </a:lnTo>
                <a:lnTo>
                  <a:pt x="1302842" y="1184744"/>
                </a:lnTo>
                <a:lnTo>
                  <a:pt x="1302842" y="1180934"/>
                </a:lnTo>
                <a:close/>
              </a:path>
              <a:path w="3484879" h="1200150">
                <a:moveTo>
                  <a:pt x="1330032" y="690156"/>
                </a:moveTo>
                <a:lnTo>
                  <a:pt x="1319580" y="685546"/>
                </a:lnTo>
                <a:lnTo>
                  <a:pt x="1288846" y="755281"/>
                </a:lnTo>
                <a:lnTo>
                  <a:pt x="1299311" y="759891"/>
                </a:lnTo>
                <a:lnTo>
                  <a:pt x="1330032" y="690156"/>
                </a:lnTo>
                <a:close/>
              </a:path>
              <a:path w="3484879" h="1200150">
                <a:moveTo>
                  <a:pt x="1337017" y="693229"/>
                </a:moveTo>
                <a:lnTo>
                  <a:pt x="1333525" y="691692"/>
                </a:lnTo>
                <a:lnTo>
                  <a:pt x="1302791" y="761428"/>
                </a:lnTo>
                <a:lnTo>
                  <a:pt x="1306283" y="762965"/>
                </a:lnTo>
                <a:lnTo>
                  <a:pt x="1337017" y="693229"/>
                </a:lnTo>
                <a:close/>
              </a:path>
              <a:path w="3484879" h="1200150">
                <a:moveTo>
                  <a:pt x="1376845" y="767435"/>
                </a:moveTo>
                <a:lnTo>
                  <a:pt x="1346111" y="697712"/>
                </a:lnTo>
                <a:lnTo>
                  <a:pt x="1342631" y="699249"/>
                </a:lnTo>
                <a:lnTo>
                  <a:pt x="1373365" y="768972"/>
                </a:lnTo>
                <a:lnTo>
                  <a:pt x="1376845" y="767435"/>
                </a:lnTo>
                <a:close/>
              </a:path>
              <a:path w="3484879" h="1200150">
                <a:moveTo>
                  <a:pt x="1390789" y="761288"/>
                </a:moveTo>
                <a:lnTo>
                  <a:pt x="1360055" y="691565"/>
                </a:lnTo>
                <a:lnTo>
                  <a:pt x="1349603" y="696175"/>
                </a:lnTo>
                <a:lnTo>
                  <a:pt x="1380337" y="765898"/>
                </a:lnTo>
                <a:lnTo>
                  <a:pt x="1390789" y="761288"/>
                </a:lnTo>
                <a:close/>
              </a:path>
              <a:path w="3484879" h="1200150">
                <a:moveTo>
                  <a:pt x="1430629" y="889457"/>
                </a:moveTo>
                <a:lnTo>
                  <a:pt x="1399895" y="819734"/>
                </a:lnTo>
                <a:lnTo>
                  <a:pt x="1396415" y="821270"/>
                </a:lnTo>
                <a:lnTo>
                  <a:pt x="1427137" y="890993"/>
                </a:lnTo>
                <a:lnTo>
                  <a:pt x="1430629" y="889457"/>
                </a:lnTo>
                <a:close/>
              </a:path>
              <a:path w="3484879" h="1200150">
                <a:moveTo>
                  <a:pt x="1436192" y="1188554"/>
                </a:moveTo>
                <a:lnTo>
                  <a:pt x="1359992" y="1188554"/>
                </a:lnTo>
                <a:lnTo>
                  <a:pt x="1359992" y="1199984"/>
                </a:lnTo>
                <a:lnTo>
                  <a:pt x="1436192" y="1199984"/>
                </a:lnTo>
                <a:lnTo>
                  <a:pt x="1436192" y="1188554"/>
                </a:lnTo>
                <a:close/>
              </a:path>
              <a:path w="3484879" h="1200150">
                <a:moveTo>
                  <a:pt x="1436192" y="1180934"/>
                </a:moveTo>
                <a:lnTo>
                  <a:pt x="1359992" y="1180934"/>
                </a:lnTo>
                <a:lnTo>
                  <a:pt x="1359992" y="1184744"/>
                </a:lnTo>
                <a:lnTo>
                  <a:pt x="1436192" y="1184744"/>
                </a:lnTo>
                <a:lnTo>
                  <a:pt x="1436192" y="1180934"/>
                </a:lnTo>
                <a:close/>
              </a:path>
              <a:path w="3484879" h="1200150">
                <a:moveTo>
                  <a:pt x="1444574" y="883310"/>
                </a:moveTo>
                <a:lnTo>
                  <a:pt x="1413840" y="813587"/>
                </a:lnTo>
                <a:lnTo>
                  <a:pt x="1403388" y="818197"/>
                </a:lnTo>
                <a:lnTo>
                  <a:pt x="1434109" y="887920"/>
                </a:lnTo>
                <a:lnTo>
                  <a:pt x="1444574" y="883310"/>
                </a:lnTo>
                <a:close/>
              </a:path>
              <a:path w="3484879" h="1200150">
                <a:moveTo>
                  <a:pt x="1484414" y="1011478"/>
                </a:moveTo>
                <a:lnTo>
                  <a:pt x="1453680" y="941755"/>
                </a:lnTo>
                <a:lnTo>
                  <a:pt x="1450187" y="943292"/>
                </a:lnTo>
                <a:lnTo>
                  <a:pt x="1480921" y="1013015"/>
                </a:lnTo>
                <a:lnTo>
                  <a:pt x="1484414" y="1011478"/>
                </a:lnTo>
                <a:close/>
              </a:path>
              <a:path w="3484879" h="1200150">
                <a:moveTo>
                  <a:pt x="1498358" y="1005332"/>
                </a:moveTo>
                <a:lnTo>
                  <a:pt x="1467624" y="935609"/>
                </a:lnTo>
                <a:lnTo>
                  <a:pt x="1457159" y="940219"/>
                </a:lnTo>
                <a:lnTo>
                  <a:pt x="1487893" y="1009942"/>
                </a:lnTo>
                <a:lnTo>
                  <a:pt x="1498358" y="1005332"/>
                </a:lnTo>
                <a:close/>
              </a:path>
              <a:path w="3484879" h="1200150">
                <a:moveTo>
                  <a:pt x="1538185" y="1133513"/>
                </a:moveTo>
                <a:lnTo>
                  <a:pt x="1507464" y="1063777"/>
                </a:lnTo>
                <a:lnTo>
                  <a:pt x="1503972" y="1065314"/>
                </a:lnTo>
                <a:lnTo>
                  <a:pt x="1534706" y="1135049"/>
                </a:lnTo>
                <a:lnTo>
                  <a:pt x="1538185" y="1133513"/>
                </a:lnTo>
                <a:close/>
              </a:path>
              <a:path w="3484879" h="1200150">
                <a:moveTo>
                  <a:pt x="1552143" y="1127366"/>
                </a:moveTo>
                <a:lnTo>
                  <a:pt x="1521409" y="1057630"/>
                </a:lnTo>
                <a:lnTo>
                  <a:pt x="1510944" y="1062240"/>
                </a:lnTo>
                <a:lnTo>
                  <a:pt x="1541678" y="1131976"/>
                </a:lnTo>
                <a:lnTo>
                  <a:pt x="1552143" y="1127366"/>
                </a:lnTo>
                <a:close/>
              </a:path>
              <a:path w="3484879" h="1200150">
                <a:moveTo>
                  <a:pt x="1578254" y="1186611"/>
                </a:moveTo>
                <a:lnTo>
                  <a:pt x="1577428" y="1184744"/>
                </a:lnTo>
                <a:lnTo>
                  <a:pt x="1575181" y="1179652"/>
                </a:lnTo>
                <a:lnTo>
                  <a:pt x="1569542" y="1182154"/>
                </a:lnTo>
                <a:lnTo>
                  <a:pt x="1569542" y="1180934"/>
                </a:lnTo>
                <a:lnTo>
                  <a:pt x="1493342" y="1180934"/>
                </a:lnTo>
                <a:lnTo>
                  <a:pt x="1493342" y="1184744"/>
                </a:lnTo>
                <a:lnTo>
                  <a:pt x="1564932" y="1184744"/>
                </a:lnTo>
                <a:lnTo>
                  <a:pt x="1566608" y="1188554"/>
                </a:lnTo>
                <a:lnTo>
                  <a:pt x="1562455" y="1188554"/>
                </a:lnTo>
                <a:lnTo>
                  <a:pt x="1564309" y="1192758"/>
                </a:lnTo>
                <a:lnTo>
                  <a:pt x="1561236" y="1185799"/>
                </a:lnTo>
                <a:lnTo>
                  <a:pt x="1557756" y="1187335"/>
                </a:lnTo>
                <a:lnTo>
                  <a:pt x="1558290" y="1188554"/>
                </a:lnTo>
                <a:lnTo>
                  <a:pt x="1493342" y="1188554"/>
                </a:lnTo>
                <a:lnTo>
                  <a:pt x="1493342" y="1199984"/>
                </a:lnTo>
                <a:lnTo>
                  <a:pt x="1569542" y="1199984"/>
                </a:lnTo>
                <a:lnTo>
                  <a:pt x="1569542" y="1194295"/>
                </a:lnTo>
                <a:lnTo>
                  <a:pt x="1569542" y="1191221"/>
                </a:lnTo>
                <a:lnTo>
                  <a:pt x="1569542" y="1190459"/>
                </a:lnTo>
                <a:lnTo>
                  <a:pt x="1573860" y="1188554"/>
                </a:lnTo>
                <a:lnTo>
                  <a:pt x="1578254" y="1186611"/>
                </a:lnTo>
                <a:close/>
              </a:path>
              <a:path w="3484879" h="1200150">
                <a:moveTo>
                  <a:pt x="1977339" y="1056233"/>
                </a:moveTo>
                <a:lnTo>
                  <a:pt x="1966874" y="1051623"/>
                </a:lnTo>
                <a:lnTo>
                  <a:pt x="1936140" y="1121346"/>
                </a:lnTo>
                <a:lnTo>
                  <a:pt x="1946605" y="1125956"/>
                </a:lnTo>
                <a:lnTo>
                  <a:pt x="1977339" y="1056233"/>
                </a:lnTo>
                <a:close/>
              </a:path>
              <a:path w="3484879" h="1200150">
                <a:moveTo>
                  <a:pt x="1978126" y="1188554"/>
                </a:moveTo>
                <a:lnTo>
                  <a:pt x="1919020" y="1188554"/>
                </a:lnTo>
                <a:lnTo>
                  <a:pt x="1923554" y="1178255"/>
                </a:lnTo>
                <a:lnTo>
                  <a:pt x="1913089" y="1173645"/>
                </a:lnTo>
                <a:lnTo>
                  <a:pt x="1906079" y="1189558"/>
                </a:lnTo>
                <a:lnTo>
                  <a:pt x="1906358" y="1192961"/>
                </a:lnTo>
                <a:lnTo>
                  <a:pt x="1909876" y="1198359"/>
                </a:lnTo>
                <a:lnTo>
                  <a:pt x="1912874" y="1199984"/>
                </a:lnTo>
                <a:lnTo>
                  <a:pt x="1978126" y="1199984"/>
                </a:lnTo>
                <a:lnTo>
                  <a:pt x="1978126" y="1188554"/>
                </a:lnTo>
                <a:close/>
              </a:path>
              <a:path w="3484879" h="1200150">
                <a:moveTo>
                  <a:pt x="1978126" y="1180934"/>
                </a:moveTo>
                <a:lnTo>
                  <a:pt x="1930704" y="1180934"/>
                </a:lnTo>
                <a:lnTo>
                  <a:pt x="1927034" y="1179791"/>
                </a:lnTo>
                <a:lnTo>
                  <a:pt x="1924862" y="1184744"/>
                </a:lnTo>
                <a:lnTo>
                  <a:pt x="1978126" y="1184744"/>
                </a:lnTo>
                <a:lnTo>
                  <a:pt x="1978126" y="1180934"/>
                </a:lnTo>
                <a:close/>
              </a:path>
              <a:path w="3484879" h="1200150">
                <a:moveTo>
                  <a:pt x="1984311" y="1059307"/>
                </a:moveTo>
                <a:lnTo>
                  <a:pt x="1980819" y="1057770"/>
                </a:lnTo>
                <a:lnTo>
                  <a:pt x="1950085" y="1127493"/>
                </a:lnTo>
                <a:lnTo>
                  <a:pt x="1953577" y="1129030"/>
                </a:lnTo>
                <a:lnTo>
                  <a:pt x="1984311" y="1059307"/>
                </a:lnTo>
                <a:close/>
              </a:path>
              <a:path w="3484879" h="1200150">
                <a:moveTo>
                  <a:pt x="2031111" y="934212"/>
                </a:moveTo>
                <a:lnTo>
                  <a:pt x="2020658" y="929601"/>
                </a:lnTo>
                <a:lnTo>
                  <a:pt x="1989924" y="999324"/>
                </a:lnTo>
                <a:lnTo>
                  <a:pt x="2000389" y="1003935"/>
                </a:lnTo>
                <a:lnTo>
                  <a:pt x="2031111" y="934212"/>
                </a:lnTo>
                <a:close/>
              </a:path>
              <a:path w="3484879" h="1200150">
                <a:moveTo>
                  <a:pt x="2038083" y="937285"/>
                </a:moveTo>
                <a:lnTo>
                  <a:pt x="2034603" y="935748"/>
                </a:lnTo>
                <a:lnTo>
                  <a:pt x="2003869" y="1005471"/>
                </a:lnTo>
                <a:lnTo>
                  <a:pt x="2007362" y="1007008"/>
                </a:lnTo>
                <a:lnTo>
                  <a:pt x="2038083" y="937285"/>
                </a:lnTo>
                <a:close/>
              </a:path>
              <a:path w="3484879" h="1200150">
                <a:moveTo>
                  <a:pt x="2084895" y="812190"/>
                </a:moveTo>
                <a:lnTo>
                  <a:pt x="2074443" y="807580"/>
                </a:lnTo>
                <a:lnTo>
                  <a:pt x="2043709" y="877303"/>
                </a:lnTo>
                <a:lnTo>
                  <a:pt x="2054161" y="881913"/>
                </a:lnTo>
                <a:lnTo>
                  <a:pt x="2084895" y="812190"/>
                </a:lnTo>
                <a:close/>
              </a:path>
              <a:path w="3484879" h="1200150">
                <a:moveTo>
                  <a:pt x="2091867" y="815263"/>
                </a:moveTo>
                <a:lnTo>
                  <a:pt x="2088388" y="813727"/>
                </a:lnTo>
                <a:lnTo>
                  <a:pt x="2057654" y="883450"/>
                </a:lnTo>
                <a:lnTo>
                  <a:pt x="2061133" y="884986"/>
                </a:lnTo>
                <a:lnTo>
                  <a:pt x="2091867" y="815263"/>
                </a:lnTo>
                <a:close/>
              </a:path>
              <a:path w="3484879" h="1200150">
                <a:moveTo>
                  <a:pt x="2111476" y="1188554"/>
                </a:moveTo>
                <a:lnTo>
                  <a:pt x="2035276" y="1188554"/>
                </a:lnTo>
                <a:lnTo>
                  <a:pt x="2035276" y="1199984"/>
                </a:lnTo>
                <a:lnTo>
                  <a:pt x="2111476" y="1199984"/>
                </a:lnTo>
                <a:lnTo>
                  <a:pt x="2111476" y="1188554"/>
                </a:lnTo>
                <a:close/>
              </a:path>
              <a:path w="3484879" h="1200150">
                <a:moveTo>
                  <a:pt x="2111476" y="1180934"/>
                </a:moveTo>
                <a:lnTo>
                  <a:pt x="2035276" y="1180934"/>
                </a:lnTo>
                <a:lnTo>
                  <a:pt x="2035276" y="1184744"/>
                </a:lnTo>
                <a:lnTo>
                  <a:pt x="2111476" y="1184744"/>
                </a:lnTo>
                <a:lnTo>
                  <a:pt x="2111476" y="1180934"/>
                </a:lnTo>
                <a:close/>
              </a:path>
              <a:path w="3484879" h="1200150">
                <a:moveTo>
                  <a:pt x="2138680" y="690156"/>
                </a:moveTo>
                <a:lnTo>
                  <a:pt x="2128215" y="685546"/>
                </a:lnTo>
                <a:lnTo>
                  <a:pt x="2097493" y="755281"/>
                </a:lnTo>
                <a:lnTo>
                  <a:pt x="2107946" y="759891"/>
                </a:lnTo>
                <a:lnTo>
                  <a:pt x="2138680" y="690156"/>
                </a:lnTo>
                <a:close/>
              </a:path>
              <a:path w="3484879" h="1200150">
                <a:moveTo>
                  <a:pt x="2145652" y="693229"/>
                </a:moveTo>
                <a:lnTo>
                  <a:pt x="2142159" y="691692"/>
                </a:lnTo>
                <a:lnTo>
                  <a:pt x="2111438" y="761428"/>
                </a:lnTo>
                <a:lnTo>
                  <a:pt x="2114918" y="762965"/>
                </a:lnTo>
                <a:lnTo>
                  <a:pt x="2145652" y="693229"/>
                </a:lnTo>
                <a:close/>
              </a:path>
              <a:path w="3484879" h="1200150">
                <a:moveTo>
                  <a:pt x="2185492" y="767435"/>
                </a:moveTo>
                <a:lnTo>
                  <a:pt x="2154758" y="697712"/>
                </a:lnTo>
                <a:lnTo>
                  <a:pt x="2151265" y="699249"/>
                </a:lnTo>
                <a:lnTo>
                  <a:pt x="2181999" y="768972"/>
                </a:lnTo>
                <a:lnTo>
                  <a:pt x="2185492" y="767435"/>
                </a:lnTo>
                <a:close/>
              </a:path>
              <a:path w="3484879" h="1200150">
                <a:moveTo>
                  <a:pt x="2199436" y="761288"/>
                </a:moveTo>
                <a:lnTo>
                  <a:pt x="2168702" y="691565"/>
                </a:lnTo>
                <a:lnTo>
                  <a:pt x="2158238" y="696175"/>
                </a:lnTo>
                <a:lnTo>
                  <a:pt x="2188972" y="765898"/>
                </a:lnTo>
                <a:lnTo>
                  <a:pt x="2199436" y="761288"/>
                </a:lnTo>
                <a:close/>
              </a:path>
              <a:path w="3484879" h="1200150">
                <a:moveTo>
                  <a:pt x="2239264" y="889457"/>
                </a:moveTo>
                <a:lnTo>
                  <a:pt x="2208542" y="819734"/>
                </a:lnTo>
                <a:lnTo>
                  <a:pt x="2205050" y="821270"/>
                </a:lnTo>
                <a:lnTo>
                  <a:pt x="2235784" y="890993"/>
                </a:lnTo>
                <a:lnTo>
                  <a:pt x="2239264" y="889457"/>
                </a:lnTo>
                <a:close/>
              </a:path>
              <a:path w="3484879" h="1200150">
                <a:moveTo>
                  <a:pt x="2244826" y="1188554"/>
                </a:moveTo>
                <a:lnTo>
                  <a:pt x="2168626" y="1188554"/>
                </a:lnTo>
                <a:lnTo>
                  <a:pt x="2168626" y="1199984"/>
                </a:lnTo>
                <a:lnTo>
                  <a:pt x="2244826" y="1199984"/>
                </a:lnTo>
                <a:lnTo>
                  <a:pt x="2244826" y="1188554"/>
                </a:lnTo>
                <a:close/>
              </a:path>
              <a:path w="3484879" h="1200150">
                <a:moveTo>
                  <a:pt x="2244826" y="1180934"/>
                </a:moveTo>
                <a:lnTo>
                  <a:pt x="2168626" y="1180934"/>
                </a:lnTo>
                <a:lnTo>
                  <a:pt x="2168626" y="1184744"/>
                </a:lnTo>
                <a:lnTo>
                  <a:pt x="2244826" y="1184744"/>
                </a:lnTo>
                <a:lnTo>
                  <a:pt x="2244826" y="1180934"/>
                </a:lnTo>
                <a:close/>
              </a:path>
              <a:path w="3484879" h="1200150">
                <a:moveTo>
                  <a:pt x="2253221" y="883310"/>
                </a:moveTo>
                <a:lnTo>
                  <a:pt x="2222487" y="813587"/>
                </a:lnTo>
                <a:lnTo>
                  <a:pt x="2212022" y="818197"/>
                </a:lnTo>
                <a:lnTo>
                  <a:pt x="2242756" y="887920"/>
                </a:lnTo>
                <a:lnTo>
                  <a:pt x="2253221" y="883310"/>
                </a:lnTo>
                <a:close/>
              </a:path>
              <a:path w="3484879" h="1200150">
                <a:moveTo>
                  <a:pt x="2293048" y="1011478"/>
                </a:moveTo>
                <a:lnTo>
                  <a:pt x="2262314" y="941755"/>
                </a:lnTo>
                <a:lnTo>
                  <a:pt x="2258834" y="943292"/>
                </a:lnTo>
                <a:lnTo>
                  <a:pt x="2289568" y="1013015"/>
                </a:lnTo>
                <a:lnTo>
                  <a:pt x="2293048" y="1011478"/>
                </a:lnTo>
                <a:close/>
              </a:path>
              <a:path w="3484879" h="1200150">
                <a:moveTo>
                  <a:pt x="2306993" y="1005332"/>
                </a:moveTo>
                <a:lnTo>
                  <a:pt x="2276259" y="935609"/>
                </a:lnTo>
                <a:lnTo>
                  <a:pt x="2265807" y="940219"/>
                </a:lnTo>
                <a:lnTo>
                  <a:pt x="2296541" y="1009942"/>
                </a:lnTo>
                <a:lnTo>
                  <a:pt x="2306993" y="1005332"/>
                </a:lnTo>
                <a:close/>
              </a:path>
              <a:path w="3484879" h="1200150">
                <a:moveTo>
                  <a:pt x="2346833" y="1133513"/>
                </a:moveTo>
                <a:lnTo>
                  <a:pt x="2316099" y="1063777"/>
                </a:lnTo>
                <a:lnTo>
                  <a:pt x="2312619" y="1065314"/>
                </a:lnTo>
                <a:lnTo>
                  <a:pt x="2343340" y="1135049"/>
                </a:lnTo>
                <a:lnTo>
                  <a:pt x="2346833" y="1133513"/>
                </a:lnTo>
                <a:close/>
              </a:path>
              <a:path w="3484879" h="1200150">
                <a:moveTo>
                  <a:pt x="2360777" y="1127366"/>
                </a:moveTo>
                <a:lnTo>
                  <a:pt x="2330043" y="1057630"/>
                </a:lnTo>
                <a:lnTo>
                  <a:pt x="2319591" y="1062240"/>
                </a:lnTo>
                <a:lnTo>
                  <a:pt x="2350312" y="1131976"/>
                </a:lnTo>
                <a:lnTo>
                  <a:pt x="2360777" y="1127366"/>
                </a:lnTo>
                <a:close/>
              </a:path>
              <a:path w="3484879" h="1200150">
                <a:moveTo>
                  <a:pt x="2386888" y="1186611"/>
                </a:moveTo>
                <a:lnTo>
                  <a:pt x="2386063" y="1184744"/>
                </a:lnTo>
                <a:lnTo>
                  <a:pt x="2383828" y="1179652"/>
                </a:lnTo>
                <a:lnTo>
                  <a:pt x="2378176" y="1182141"/>
                </a:lnTo>
                <a:lnTo>
                  <a:pt x="2378176" y="1180934"/>
                </a:lnTo>
                <a:lnTo>
                  <a:pt x="2301976" y="1180934"/>
                </a:lnTo>
                <a:lnTo>
                  <a:pt x="2301976" y="1184744"/>
                </a:lnTo>
                <a:lnTo>
                  <a:pt x="2373566" y="1184744"/>
                </a:lnTo>
                <a:lnTo>
                  <a:pt x="2375255" y="1188554"/>
                </a:lnTo>
                <a:lnTo>
                  <a:pt x="2371090" y="1188554"/>
                </a:lnTo>
                <a:lnTo>
                  <a:pt x="2369883" y="1185799"/>
                </a:lnTo>
                <a:lnTo>
                  <a:pt x="2366391" y="1187335"/>
                </a:lnTo>
                <a:lnTo>
                  <a:pt x="2366924" y="1188554"/>
                </a:lnTo>
                <a:lnTo>
                  <a:pt x="2301976" y="1188554"/>
                </a:lnTo>
                <a:lnTo>
                  <a:pt x="2301976" y="1199984"/>
                </a:lnTo>
                <a:lnTo>
                  <a:pt x="2378176" y="1199984"/>
                </a:lnTo>
                <a:lnTo>
                  <a:pt x="2378176" y="1194295"/>
                </a:lnTo>
                <a:lnTo>
                  <a:pt x="2378176" y="1191221"/>
                </a:lnTo>
                <a:lnTo>
                  <a:pt x="2378176" y="1190459"/>
                </a:lnTo>
                <a:lnTo>
                  <a:pt x="2382494" y="1188554"/>
                </a:lnTo>
                <a:lnTo>
                  <a:pt x="2386888" y="1186611"/>
                </a:lnTo>
                <a:close/>
              </a:path>
              <a:path w="3484879" h="1200150">
                <a:moveTo>
                  <a:pt x="2555240" y="12204"/>
                </a:moveTo>
                <a:lnTo>
                  <a:pt x="2554338" y="6248"/>
                </a:lnTo>
                <a:lnTo>
                  <a:pt x="2545867" y="0"/>
                </a:lnTo>
                <a:lnTo>
                  <a:pt x="2539898" y="914"/>
                </a:lnTo>
                <a:lnTo>
                  <a:pt x="2301138" y="324904"/>
                </a:lnTo>
                <a:lnTo>
                  <a:pt x="2294077" y="334556"/>
                </a:lnTo>
                <a:lnTo>
                  <a:pt x="2289886" y="340169"/>
                </a:lnTo>
                <a:lnTo>
                  <a:pt x="2294013" y="334556"/>
                </a:lnTo>
                <a:lnTo>
                  <a:pt x="2295118" y="324904"/>
                </a:lnTo>
                <a:lnTo>
                  <a:pt x="2300313" y="276555"/>
                </a:lnTo>
                <a:lnTo>
                  <a:pt x="2296528" y="271856"/>
                </a:lnTo>
                <a:lnTo>
                  <a:pt x="2286063" y="270738"/>
                </a:lnTo>
                <a:lnTo>
                  <a:pt x="2281364" y="274523"/>
                </a:lnTo>
                <a:lnTo>
                  <a:pt x="2271661" y="364896"/>
                </a:lnTo>
                <a:lnTo>
                  <a:pt x="2270061" y="367068"/>
                </a:lnTo>
                <a:lnTo>
                  <a:pt x="2270861" y="372325"/>
                </a:lnTo>
                <a:lnTo>
                  <a:pt x="2269642" y="383692"/>
                </a:lnTo>
                <a:lnTo>
                  <a:pt x="2279891" y="379272"/>
                </a:lnTo>
                <a:lnTo>
                  <a:pt x="2279434" y="379272"/>
                </a:lnTo>
                <a:lnTo>
                  <a:pt x="2280132" y="379171"/>
                </a:lnTo>
                <a:lnTo>
                  <a:pt x="2285403" y="378358"/>
                </a:lnTo>
                <a:lnTo>
                  <a:pt x="2286990" y="376199"/>
                </a:lnTo>
                <a:lnTo>
                  <a:pt x="2370442" y="340169"/>
                </a:lnTo>
                <a:lnTo>
                  <a:pt x="2372677" y="334556"/>
                </a:lnTo>
                <a:lnTo>
                  <a:pt x="2368499" y="324904"/>
                </a:lnTo>
                <a:lnTo>
                  <a:pt x="2362898" y="322681"/>
                </a:lnTo>
                <a:lnTo>
                  <a:pt x="2309418" y="345770"/>
                </a:lnTo>
                <a:lnTo>
                  <a:pt x="2555240" y="12204"/>
                </a:lnTo>
                <a:close/>
              </a:path>
              <a:path w="3484879" h="1200150">
                <a:moveTo>
                  <a:pt x="3074771" y="1056233"/>
                </a:moveTo>
                <a:lnTo>
                  <a:pt x="3064319" y="1051623"/>
                </a:lnTo>
                <a:lnTo>
                  <a:pt x="3033585" y="1121346"/>
                </a:lnTo>
                <a:lnTo>
                  <a:pt x="3044050" y="1125956"/>
                </a:lnTo>
                <a:lnTo>
                  <a:pt x="3074771" y="1056233"/>
                </a:lnTo>
                <a:close/>
              </a:path>
              <a:path w="3484879" h="1200150">
                <a:moveTo>
                  <a:pt x="3075571" y="1188554"/>
                </a:moveTo>
                <a:lnTo>
                  <a:pt x="3016466" y="1188554"/>
                </a:lnTo>
                <a:lnTo>
                  <a:pt x="3020999" y="1178255"/>
                </a:lnTo>
                <a:lnTo>
                  <a:pt x="3010535" y="1173645"/>
                </a:lnTo>
                <a:lnTo>
                  <a:pt x="3003524" y="1189558"/>
                </a:lnTo>
                <a:lnTo>
                  <a:pt x="3003804" y="1192961"/>
                </a:lnTo>
                <a:lnTo>
                  <a:pt x="3007322" y="1198359"/>
                </a:lnTo>
                <a:lnTo>
                  <a:pt x="3010319" y="1199984"/>
                </a:lnTo>
                <a:lnTo>
                  <a:pt x="3075571" y="1199984"/>
                </a:lnTo>
                <a:lnTo>
                  <a:pt x="3075571" y="1188554"/>
                </a:lnTo>
                <a:close/>
              </a:path>
              <a:path w="3484879" h="1200150">
                <a:moveTo>
                  <a:pt x="3075571" y="1180934"/>
                </a:moveTo>
                <a:lnTo>
                  <a:pt x="3028150" y="1180934"/>
                </a:lnTo>
                <a:lnTo>
                  <a:pt x="3024479" y="1179791"/>
                </a:lnTo>
                <a:lnTo>
                  <a:pt x="3022308" y="1184744"/>
                </a:lnTo>
                <a:lnTo>
                  <a:pt x="3075571" y="1184744"/>
                </a:lnTo>
                <a:lnTo>
                  <a:pt x="3075571" y="1180934"/>
                </a:lnTo>
                <a:close/>
              </a:path>
              <a:path w="3484879" h="1200150">
                <a:moveTo>
                  <a:pt x="3081744" y="1059307"/>
                </a:moveTo>
                <a:lnTo>
                  <a:pt x="3078264" y="1057770"/>
                </a:lnTo>
                <a:lnTo>
                  <a:pt x="3047530" y="1127493"/>
                </a:lnTo>
                <a:lnTo>
                  <a:pt x="3051022" y="1129030"/>
                </a:lnTo>
                <a:lnTo>
                  <a:pt x="3081744" y="1059307"/>
                </a:lnTo>
                <a:close/>
              </a:path>
              <a:path w="3484879" h="1200150">
                <a:moveTo>
                  <a:pt x="3122079" y="383692"/>
                </a:moveTo>
                <a:lnTo>
                  <a:pt x="3121368" y="380199"/>
                </a:lnTo>
                <a:lnTo>
                  <a:pt x="3119805" y="372478"/>
                </a:lnTo>
                <a:lnTo>
                  <a:pt x="3120110" y="367169"/>
                </a:lnTo>
                <a:lnTo>
                  <a:pt x="3118320" y="365163"/>
                </a:lnTo>
                <a:lnTo>
                  <a:pt x="3100235" y="276085"/>
                </a:lnTo>
                <a:lnTo>
                  <a:pt x="3095218" y="272745"/>
                </a:lnTo>
                <a:lnTo>
                  <a:pt x="3084906" y="274840"/>
                </a:lnTo>
                <a:lnTo>
                  <a:pt x="3081566" y="279869"/>
                </a:lnTo>
                <a:lnTo>
                  <a:pt x="3093161" y="336956"/>
                </a:lnTo>
                <a:lnTo>
                  <a:pt x="2793111" y="533"/>
                </a:lnTo>
                <a:lnTo>
                  <a:pt x="2787091" y="190"/>
                </a:lnTo>
                <a:lnTo>
                  <a:pt x="2779242" y="7188"/>
                </a:lnTo>
                <a:lnTo>
                  <a:pt x="2778899" y="13208"/>
                </a:lnTo>
                <a:lnTo>
                  <a:pt x="3078937" y="349631"/>
                </a:lnTo>
                <a:lnTo>
                  <a:pt x="3023552" y="331622"/>
                </a:lnTo>
                <a:lnTo>
                  <a:pt x="3018180" y="334352"/>
                </a:lnTo>
                <a:lnTo>
                  <a:pt x="3014916" y="344360"/>
                </a:lnTo>
                <a:lnTo>
                  <a:pt x="3017659" y="349732"/>
                </a:lnTo>
                <a:lnTo>
                  <a:pt x="3104108" y="377850"/>
                </a:lnTo>
                <a:lnTo>
                  <a:pt x="3105886" y="379844"/>
                </a:lnTo>
                <a:lnTo>
                  <a:pt x="3111182" y="380161"/>
                </a:lnTo>
                <a:lnTo>
                  <a:pt x="3111906" y="380199"/>
                </a:lnTo>
                <a:lnTo>
                  <a:pt x="3111335" y="380199"/>
                </a:lnTo>
                <a:lnTo>
                  <a:pt x="3122079" y="383692"/>
                </a:lnTo>
                <a:close/>
              </a:path>
              <a:path w="3484879" h="1200150">
                <a:moveTo>
                  <a:pt x="3128556" y="934212"/>
                </a:moveTo>
                <a:lnTo>
                  <a:pt x="3118104" y="929601"/>
                </a:lnTo>
                <a:lnTo>
                  <a:pt x="3087370" y="999324"/>
                </a:lnTo>
                <a:lnTo>
                  <a:pt x="3097822" y="1003935"/>
                </a:lnTo>
                <a:lnTo>
                  <a:pt x="3128556" y="934212"/>
                </a:lnTo>
                <a:close/>
              </a:path>
              <a:path w="3484879" h="1200150">
                <a:moveTo>
                  <a:pt x="3135528" y="937285"/>
                </a:moveTo>
                <a:lnTo>
                  <a:pt x="3132048" y="935748"/>
                </a:lnTo>
                <a:lnTo>
                  <a:pt x="3101314" y="1005471"/>
                </a:lnTo>
                <a:lnTo>
                  <a:pt x="3104794" y="1007008"/>
                </a:lnTo>
                <a:lnTo>
                  <a:pt x="3135528" y="937285"/>
                </a:lnTo>
                <a:close/>
              </a:path>
              <a:path w="3484879" h="1200150">
                <a:moveTo>
                  <a:pt x="3182340" y="812190"/>
                </a:moveTo>
                <a:lnTo>
                  <a:pt x="3171875" y="807580"/>
                </a:lnTo>
                <a:lnTo>
                  <a:pt x="3141154" y="877303"/>
                </a:lnTo>
                <a:lnTo>
                  <a:pt x="3151606" y="881913"/>
                </a:lnTo>
                <a:lnTo>
                  <a:pt x="3182340" y="812190"/>
                </a:lnTo>
                <a:close/>
              </a:path>
              <a:path w="3484879" h="1200150">
                <a:moveTo>
                  <a:pt x="3189313" y="815263"/>
                </a:moveTo>
                <a:lnTo>
                  <a:pt x="3185820" y="813727"/>
                </a:lnTo>
                <a:lnTo>
                  <a:pt x="3155099" y="883450"/>
                </a:lnTo>
                <a:lnTo>
                  <a:pt x="3158579" y="884986"/>
                </a:lnTo>
                <a:lnTo>
                  <a:pt x="3189313" y="815263"/>
                </a:lnTo>
                <a:close/>
              </a:path>
              <a:path w="3484879" h="1200150">
                <a:moveTo>
                  <a:pt x="3208921" y="1188554"/>
                </a:moveTo>
                <a:lnTo>
                  <a:pt x="3132721" y="1188554"/>
                </a:lnTo>
                <a:lnTo>
                  <a:pt x="3132721" y="1199984"/>
                </a:lnTo>
                <a:lnTo>
                  <a:pt x="3208921" y="1199984"/>
                </a:lnTo>
                <a:lnTo>
                  <a:pt x="3208921" y="1188554"/>
                </a:lnTo>
                <a:close/>
              </a:path>
              <a:path w="3484879" h="1200150">
                <a:moveTo>
                  <a:pt x="3208921" y="1180934"/>
                </a:moveTo>
                <a:lnTo>
                  <a:pt x="3132721" y="1180934"/>
                </a:lnTo>
                <a:lnTo>
                  <a:pt x="3132721" y="1184744"/>
                </a:lnTo>
                <a:lnTo>
                  <a:pt x="3208921" y="1184744"/>
                </a:lnTo>
                <a:lnTo>
                  <a:pt x="3208921" y="1180934"/>
                </a:lnTo>
                <a:close/>
              </a:path>
              <a:path w="3484879" h="1200150">
                <a:moveTo>
                  <a:pt x="3236125" y="690156"/>
                </a:moveTo>
                <a:lnTo>
                  <a:pt x="3225660" y="685546"/>
                </a:lnTo>
                <a:lnTo>
                  <a:pt x="3194926" y="755281"/>
                </a:lnTo>
                <a:lnTo>
                  <a:pt x="3205391" y="759891"/>
                </a:lnTo>
                <a:lnTo>
                  <a:pt x="3236125" y="690156"/>
                </a:lnTo>
                <a:close/>
              </a:path>
              <a:path w="3484879" h="1200150">
                <a:moveTo>
                  <a:pt x="3243097" y="693229"/>
                </a:moveTo>
                <a:lnTo>
                  <a:pt x="3239605" y="691692"/>
                </a:lnTo>
                <a:lnTo>
                  <a:pt x="3208871" y="761428"/>
                </a:lnTo>
                <a:lnTo>
                  <a:pt x="3212363" y="762965"/>
                </a:lnTo>
                <a:lnTo>
                  <a:pt x="3243097" y="693229"/>
                </a:lnTo>
                <a:close/>
              </a:path>
              <a:path w="3484879" h="1200150">
                <a:moveTo>
                  <a:pt x="3282924" y="767435"/>
                </a:moveTo>
                <a:lnTo>
                  <a:pt x="3252203" y="697712"/>
                </a:lnTo>
                <a:lnTo>
                  <a:pt x="3248710" y="699249"/>
                </a:lnTo>
                <a:lnTo>
                  <a:pt x="3279444" y="768972"/>
                </a:lnTo>
                <a:lnTo>
                  <a:pt x="3282924" y="767435"/>
                </a:lnTo>
                <a:close/>
              </a:path>
              <a:path w="3484879" h="1200150">
                <a:moveTo>
                  <a:pt x="3296882" y="761288"/>
                </a:moveTo>
                <a:lnTo>
                  <a:pt x="3266148" y="691565"/>
                </a:lnTo>
                <a:lnTo>
                  <a:pt x="3255683" y="696175"/>
                </a:lnTo>
                <a:lnTo>
                  <a:pt x="3286417" y="765898"/>
                </a:lnTo>
                <a:lnTo>
                  <a:pt x="3296882" y="761288"/>
                </a:lnTo>
                <a:close/>
              </a:path>
              <a:path w="3484879" h="1200150">
                <a:moveTo>
                  <a:pt x="3336709" y="889457"/>
                </a:moveTo>
                <a:lnTo>
                  <a:pt x="3305975" y="819734"/>
                </a:lnTo>
                <a:lnTo>
                  <a:pt x="3302495" y="821270"/>
                </a:lnTo>
                <a:lnTo>
                  <a:pt x="3333229" y="890993"/>
                </a:lnTo>
                <a:lnTo>
                  <a:pt x="3336709" y="889457"/>
                </a:lnTo>
                <a:close/>
              </a:path>
              <a:path w="3484879" h="1200150">
                <a:moveTo>
                  <a:pt x="3342271" y="1188554"/>
                </a:moveTo>
                <a:lnTo>
                  <a:pt x="3266071" y="1188554"/>
                </a:lnTo>
                <a:lnTo>
                  <a:pt x="3266071" y="1199984"/>
                </a:lnTo>
                <a:lnTo>
                  <a:pt x="3342271" y="1199984"/>
                </a:lnTo>
                <a:lnTo>
                  <a:pt x="3342271" y="1188554"/>
                </a:lnTo>
                <a:close/>
              </a:path>
              <a:path w="3484879" h="1200150">
                <a:moveTo>
                  <a:pt x="3342271" y="1180934"/>
                </a:moveTo>
                <a:lnTo>
                  <a:pt x="3266071" y="1180934"/>
                </a:lnTo>
                <a:lnTo>
                  <a:pt x="3266071" y="1184744"/>
                </a:lnTo>
                <a:lnTo>
                  <a:pt x="3342271" y="1184744"/>
                </a:lnTo>
                <a:lnTo>
                  <a:pt x="3342271" y="1180934"/>
                </a:lnTo>
                <a:close/>
              </a:path>
              <a:path w="3484879" h="1200150">
                <a:moveTo>
                  <a:pt x="3350653" y="883310"/>
                </a:moveTo>
                <a:lnTo>
                  <a:pt x="3319919" y="813587"/>
                </a:lnTo>
                <a:lnTo>
                  <a:pt x="3309467" y="818197"/>
                </a:lnTo>
                <a:lnTo>
                  <a:pt x="3340201" y="887920"/>
                </a:lnTo>
                <a:lnTo>
                  <a:pt x="3350653" y="883310"/>
                </a:lnTo>
                <a:close/>
              </a:path>
              <a:path w="3484879" h="1200150">
                <a:moveTo>
                  <a:pt x="3390493" y="1011478"/>
                </a:moveTo>
                <a:lnTo>
                  <a:pt x="3359759" y="941755"/>
                </a:lnTo>
                <a:lnTo>
                  <a:pt x="3356279" y="943292"/>
                </a:lnTo>
                <a:lnTo>
                  <a:pt x="3387001" y="1013015"/>
                </a:lnTo>
                <a:lnTo>
                  <a:pt x="3390493" y="1011478"/>
                </a:lnTo>
                <a:close/>
              </a:path>
              <a:path w="3484879" h="1200150">
                <a:moveTo>
                  <a:pt x="3404438" y="1005332"/>
                </a:moveTo>
                <a:lnTo>
                  <a:pt x="3373704" y="935609"/>
                </a:lnTo>
                <a:lnTo>
                  <a:pt x="3363252" y="940219"/>
                </a:lnTo>
                <a:lnTo>
                  <a:pt x="3393986" y="1009942"/>
                </a:lnTo>
                <a:lnTo>
                  <a:pt x="3404438" y="1005332"/>
                </a:lnTo>
                <a:close/>
              </a:path>
              <a:path w="3484879" h="1200150">
                <a:moveTo>
                  <a:pt x="3444278" y="1133513"/>
                </a:moveTo>
                <a:lnTo>
                  <a:pt x="3413544" y="1063777"/>
                </a:lnTo>
                <a:lnTo>
                  <a:pt x="3410051" y="1065314"/>
                </a:lnTo>
                <a:lnTo>
                  <a:pt x="3440785" y="1135049"/>
                </a:lnTo>
                <a:lnTo>
                  <a:pt x="3444278" y="1133513"/>
                </a:lnTo>
                <a:close/>
              </a:path>
              <a:path w="3484879" h="1200150">
                <a:moveTo>
                  <a:pt x="3458222" y="1127366"/>
                </a:moveTo>
                <a:lnTo>
                  <a:pt x="3427488" y="1057630"/>
                </a:lnTo>
                <a:lnTo>
                  <a:pt x="3417024" y="1062240"/>
                </a:lnTo>
                <a:lnTo>
                  <a:pt x="3447758" y="1131976"/>
                </a:lnTo>
                <a:lnTo>
                  <a:pt x="3458222" y="1127366"/>
                </a:lnTo>
                <a:close/>
              </a:path>
              <a:path w="3484879" h="1200150">
                <a:moveTo>
                  <a:pt x="3484334" y="1186611"/>
                </a:moveTo>
                <a:lnTo>
                  <a:pt x="3483508" y="1184744"/>
                </a:lnTo>
                <a:lnTo>
                  <a:pt x="3481273" y="1179652"/>
                </a:lnTo>
                <a:lnTo>
                  <a:pt x="3475621" y="1182154"/>
                </a:lnTo>
                <a:lnTo>
                  <a:pt x="3475621" y="1180934"/>
                </a:lnTo>
                <a:lnTo>
                  <a:pt x="3399421" y="1180934"/>
                </a:lnTo>
                <a:lnTo>
                  <a:pt x="3399421" y="1184744"/>
                </a:lnTo>
                <a:lnTo>
                  <a:pt x="3471011" y="1184744"/>
                </a:lnTo>
                <a:lnTo>
                  <a:pt x="3472700" y="1188554"/>
                </a:lnTo>
                <a:lnTo>
                  <a:pt x="3468535" y="1188554"/>
                </a:lnTo>
                <a:lnTo>
                  <a:pt x="3467328" y="1185799"/>
                </a:lnTo>
                <a:lnTo>
                  <a:pt x="3463836" y="1187335"/>
                </a:lnTo>
                <a:lnTo>
                  <a:pt x="3464369" y="1188554"/>
                </a:lnTo>
                <a:lnTo>
                  <a:pt x="3399421" y="1188554"/>
                </a:lnTo>
                <a:lnTo>
                  <a:pt x="3399421" y="1199984"/>
                </a:lnTo>
                <a:lnTo>
                  <a:pt x="3475621" y="1199984"/>
                </a:lnTo>
                <a:lnTo>
                  <a:pt x="3475621" y="1194295"/>
                </a:lnTo>
                <a:lnTo>
                  <a:pt x="3475621" y="1191221"/>
                </a:lnTo>
                <a:lnTo>
                  <a:pt x="3475621" y="1190459"/>
                </a:lnTo>
                <a:lnTo>
                  <a:pt x="3479939" y="1188554"/>
                </a:lnTo>
                <a:lnTo>
                  <a:pt x="3484334" y="1186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672896" y="1489964"/>
            <a:ext cx="432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|D|=90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73482" y="1535684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82740" y="2255011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33212" y="2931667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(3)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(4)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31252" y="2904235"/>
            <a:ext cx="79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X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(2)</a:t>
            </a:r>
            <a:r>
              <a:rPr sz="2700" b="1" spc="-15" baseline="-15000" dirty="0">
                <a:latin typeface="Corbel" panose="020B0503020204020204"/>
                <a:cs typeface="Corbel" panose="020B0503020204020204"/>
              </a:rPr>
              <a:t>&lt;v</a:t>
            </a:r>
            <a:r>
              <a:rPr sz="1200" b="1" spc="-10" dirty="0">
                <a:latin typeface="Corbel" panose="020B0503020204020204"/>
                <a:cs typeface="Corbel" panose="020B0503020204020204"/>
              </a:rPr>
              <a:t>(5)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13217" y="2142235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32016" y="2151379"/>
            <a:ext cx="427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|D|=45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358384" y="1871472"/>
            <a:ext cx="594360" cy="515620"/>
            <a:chOff x="5358384" y="1871472"/>
            <a:chExt cx="594360" cy="515620"/>
          </a:xfrm>
        </p:grpSpPr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8008" y="1871472"/>
              <a:ext cx="515112" cy="4419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58384" y="1871472"/>
              <a:ext cx="594360" cy="5151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3684" y="1902372"/>
              <a:ext cx="404321" cy="33107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453684" y="1902372"/>
              <a:ext cx="404495" cy="331470"/>
            </a:xfrm>
            <a:custGeom>
              <a:avLst/>
              <a:gdLst/>
              <a:ahLst/>
              <a:cxnLst/>
              <a:rect l="l" t="t" r="r" b="b"/>
              <a:pathLst>
                <a:path w="404495" h="331469">
                  <a:moveTo>
                    <a:pt x="0" y="165538"/>
                  </a:moveTo>
                  <a:lnTo>
                    <a:pt x="82769" y="0"/>
                  </a:lnTo>
                  <a:lnTo>
                    <a:pt x="321551" y="0"/>
                  </a:lnTo>
                  <a:lnTo>
                    <a:pt x="404321" y="165538"/>
                  </a:lnTo>
                  <a:lnTo>
                    <a:pt x="321551" y="331076"/>
                  </a:lnTo>
                  <a:lnTo>
                    <a:pt x="82769" y="331076"/>
                  </a:lnTo>
                  <a:lnTo>
                    <a:pt x="0" y="1655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5512175" y="1904491"/>
            <a:ext cx="28829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20" dirty="0" smtClean="0">
                <a:latin typeface="Corbel" panose="020B0503020204020204"/>
                <a:cs typeface="Corbel" panose="020B0503020204020204"/>
              </a:rPr>
              <a:t>.42</a:t>
            </a:r>
            <a:endParaRPr lang="en-US" sz="1600" spc="-20" dirty="0" smtClean="0">
              <a:latin typeface="Corbel" panose="020B0503020204020204"/>
              <a:cs typeface="Corbel" panose="020B0503020204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600" dirty="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497645" y="2751835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88940" y="2757932"/>
            <a:ext cx="427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|D|=20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461488" y="2751835"/>
            <a:ext cx="4229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|D|=30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392834" y="2757932"/>
            <a:ext cx="4165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rbel" panose="020B0503020204020204"/>
                <a:cs typeface="Corbel" panose="020B0503020204020204"/>
              </a:rPr>
              <a:t>|D|=15</a:t>
            </a:r>
            <a:endParaRPr sz="12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447288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42350"/>
            <a:ext cx="5963285" cy="51054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53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Characteristics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7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Classification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&amp;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Regression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889635" lvl="2" indent="-317500">
              <a:lnSpc>
                <a:spcPct val="100000"/>
              </a:lnSpc>
              <a:spcBef>
                <a:spcPts val="325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Multiple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(~10)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classes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2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Real</a:t>
            </a:r>
            <a:r>
              <a:rPr sz="28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valued</a:t>
            </a:r>
            <a:r>
              <a:rPr sz="28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categorical</a:t>
            </a:r>
            <a:r>
              <a:rPr sz="28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features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4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Few</a:t>
            </a:r>
            <a:r>
              <a:rPr sz="28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(hundreds)</a:t>
            </a:r>
            <a:r>
              <a:rPr sz="28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features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3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Usually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dense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features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6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Complicated</a:t>
            </a:r>
            <a:r>
              <a:rPr sz="28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boundaries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889635" lvl="2" indent="-317500">
              <a:lnSpc>
                <a:spcPts val="2685"/>
              </a:lnSpc>
              <a:spcBef>
                <a:spcPts val="23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Early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stopping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avoid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overfitting!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64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Example</a:t>
            </a:r>
            <a:r>
              <a:rPr sz="3200" b="1" spc="-1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applications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7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User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profile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classification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34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Landing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page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bounce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447288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7428865" cy="4502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most</a:t>
            </a:r>
            <a:r>
              <a:rPr sz="32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popular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mining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tool: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Easy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understand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5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Easy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implement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Easy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use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72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Computationally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cheap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5475" marR="440690" lvl="1" indent="-368935">
              <a:lnSpc>
                <a:spcPct val="101000"/>
              </a:lnSpc>
              <a:spcBef>
                <a:spcPts val="60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It’s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possible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mitigate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overfitting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(i.e.,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dirty="0">
                <a:latin typeface="Calibri" panose="020F0502020204030204"/>
                <a:cs typeface="Calibri" panose="020F0502020204030204"/>
              </a:rPr>
              <a:t>ensemble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methods)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They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do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classification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as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well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as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regression!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6803135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72032"/>
            <a:ext cx="8355965" cy="53949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32740" marR="684530" indent="-320040">
              <a:lnSpc>
                <a:spcPct val="80000"/>
              </a:lnSpc>
              <a:spcBef>
                <a:spcPts val="74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27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Problem:</a:t>
            </a:r>
            <a:r>
              <a:rPr sz="27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Many</a:t>
            </a:r>
            <a:r>
              <a:rPr sz="27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times</a:t>
            </a:r>
            <a:r>
              <a:rPr sz="27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we</a:t>
            </a:r>
            <a:r>
              <a:rPr sz="27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want</a:t>
            </a:r>
            <a:r>
              <a:rPr sz="27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to</a:t>
            </a:r>
            <a:r>
              <a:rPr sz="27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7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spc="-10" dirty="0">
                <a:latin typeface="Calibri" panose="020F0502020204030204"/>
                <a:cs typeface="Calibri" panose="020F0502020204030204"/>
              </a:rPr>
              <a:t>association </a:t>
            </a:r>
            <a:r>
              <a:rPr sz="2700" dirty="0">
                <a:latin typeface="Calibri" panose="020F0502020204030204"/>
                <a:cs typeface="Calibri" panose="020F0502020204030204"/>
              </a:rPr>
              <a:t>between</a:t>
            </a:r>
            <a:r>
              <a:rPr sz="27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a</a:t>
            </a:r>
            <a:r>
              <a:rPr sz="27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user</a:t>
            </a:r>
            <a:r>
              <a:rPr sz="27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mbria Math" panose="02040503050406030204"/>
                <a:cs typeface="Cambria Math" panose="02040503050406030204"/>
              </a:rPr>
              <a:t>𝑢</a:t>
            </a:r>
            <a:r>
              <a:rPr sz="2700" spc="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and</a:t>
            </a:r>
            <a:r>
              <a:rPr sz="27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an</a:t>
            </a:r>
            <a:r>
              <a:rPr sz="27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item</a:t>
            </a:r>
            <a:r>
              <a:rPr sz="27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spc="-50" dirty="0">
                <a:latin typeface="Cambria Math" panose="02040503050406030204"/>
                <a:cs typeface="Cambria Math" panose="02040503050406030204"/>
              </a:rPr>
              <a:t>𝑥</a:t>
            </a:r>
            <a:endParaRPr sz="2700">
              <a:latin typeface="Cambria Math" panose="02040503050406030204"/>
              <a:cs typeface="Cambria Math" panose="02040503050406030204"/>
            </a:endParaRPr>
          </a:p>
          <a:p>
            <a:pPr marL="625475" marR="294005" lvl="1" indent="-318135">
              <a:lnSpc>
                <a:spcPts val="2300"/>
              </a:lnSpc>
              <a:spcBef>
                <a:spcPts val="62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example,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how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likely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user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𝑢</a:t>
            </a:r>
            <a:r>
              <a:rPr sz="2400" spc="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interact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item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𝑥,</a:t>
            </a:r>
            <a:r>
              <a:rPr sz="24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dirty="0">
                <a:latin typeface="Calibri" panose="020F0502020204030204"/>
                <a:cs typeface="Calibri" panose="020F0502020204030204"/>
              </a:rPr>
              <a:t>how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likely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she/he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click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specific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224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7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Issue:</a:t>
            </a:r>
            <a:r>
              <a:rPr sz="27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Many</a:t>
            </a:r>
            <a:r>
              <a:rPr sz="27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latin typeface="Calibri" panose="020F0502020204030204"/>
                <a:cs typeface="Calibri" panose="020F0502020204030204"/>
              </a:rPr>
              <a:t>sparse</a:t>
            </a:r>
            <a:r>
              <a:rPr sz="27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spc="-10" dirty="0">
                <a:latin typeface="Calibri" panose="020F0502020204030204"/>
                <a:cs typeface="Calibri" panose="020F0502020204030204"/>
              </a:rPr>
              <a:t>features: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890270" lvl="1" indent="-266700">
              <a:lnSpc>
                <a:spcPct val="100000"/>
              </a:lnSpc>
              <a:spcBef>
                <a:spcPts val="75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User: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Demographics,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interests,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prior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activity,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…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890270" lvl="1" indent="-266700">
              <a:lnSpc>
                <a:spcPts val="2050"/>
              </a:lnSpc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Ad: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Keywords,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topic,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provider,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…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256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7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Goal:</a:t>
            </a:r>
            <a:r>
              <a:rPr sz="2700" b="1" spc="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Build</a:t>
            </a:r>
            <a:r>
              <a:rPr sz="27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𝑓(𝑢,</a:t>
            </a:r>
            <a:r>
              <a:rPr sz="2700" spc="-14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7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𝑥)</a:t>
            </a:r>
            <a:endParaRPr sz="2700">
              <a:latin typeface="Cambria Math" panose="02040503050406030204"/>
              <a:cs typeface="Cambria Math" panose="02040503050406030204"/>
            </a:endParaRPr>
          </a:p>
          <a:p>
            <a:pPr marL="332105" indent="-319405">
              <a:lnSpc>
                <a:spcPts val="290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7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Notice:</a:t>
            </a:r>
            <a:endParaRPr sz="2700">
              <a:latin typeface="Calibri" panose="020F0502020204030204"/>
              <a:cs typeface="Calibri" panose="020F0502020204030204"/>
            </a:endParaRPr>
          </a:p>
          <a:p>
            <a:pPr marL="625475" marR="5080" lvl="1" indent="-318135">
              <a:lnSpc>
                <a:spcPct val="80000"/>
              </a:lnSpc>
              <a:spcBef>
                <a:spcPts val="56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Linear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model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concatenates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features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⋅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[𝑢,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𝑥]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not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able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women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like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healthy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food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ads.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73685" marR="3530600" lvl="1" indent="-273685" algn="r">
              <a:lnSpc>
                <a:spcPct val="100000"/>
              </a:lnSpc>
              <a:buClr>
                <a:srgbClr val="60B5CC"/>
              </a:buClr>
              <a:buSzPct val="85000"/>
              <a:buFont typeface="BIZ UDGothic"/>
              <a:buChar char="■"/>
              <a:tabLst>
                <a:tab pos="27368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We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need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cross</a:t>
            </a:r>
            <a:r>
              <a:rPr sz="2400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features: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𝑢×𝑥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228600" marR="3474085" lvl="2" indent="-228600" algn="r">
              <a:lnSpc>
                <a:spcPct val="100000"/>
              </a:lnSpc>
              <a:spcBef>
                <a:spcPts val="40"/>
              </a:spcBef>
              <a:buClr>
                <a:srgbClr val="E66C7D"/>
              </a:buClr>
              <a:buSzPct val="85000"/>
              <a:buFont typeface="BIZ UDGothic"/>
              <a:buChar char="■"/>
              <a:tabLst>
                <a:tab pos="22860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Create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new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feature: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(gender,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ad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topic),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890270" lvl="2" indent="-228600">
              <a:lnSpc>
                <a:spcPts val="2390"/>
              </a:lnSpc>
              <a:buClr>
                <a:srgbClr val="E66C7D"/>
              </a:buClr>
              <a:buSzPct val="85000"/>
              <a:buFont typeface="BIZ UDGothic"/>
              <a:buChar char="■"/>
              <a:tabLst>
                <a:tab pos="88963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E.g.</a:t>
            </a:r>
            <a:r>
              <a:rPr sz="2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(man,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healthy</a:t>
            </a:r>
            <a:r>
              <a:rPr sz="2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food),</a:t>
            </a:r>
            <a:r>
              <a:rPr sz="2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(woman,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healthy</a:t>
            </a:r>
            <a:r>
              <a:rPr sz="2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food)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624205" lvl="1" indent="-317500">
              <a:lnSpc>
                <a:spcPts val="2870"/>
              </a:lnSpc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Issue:</a:t>
            </a:r>
            <a:r>
              <a:rPr sz="24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Number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features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explodes!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4712208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39324"/>
            <a:ext cx="8465185" cy="98869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56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Solution:</a:t>
            </a:r>
            <a:r>
              <a:rPr sz="3000" b="1" spc="-10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Build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Transforms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trees: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40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picks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best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cross-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features</a:t>
            </a:r>
            <a:endParaRPr sz="2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563" y="4713732"/>
            <a:ext cx="8016875" cy="1640839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87020" marR="5080" indent="-286385">
              <a:lnSpc>
                <a:spcPts val="2810"/>
              </a:lnSpc>
              <a:spcBef>
                <a:spcPts val="450"/>
              </a:spcBef>
              <a:buClr>
                <a:srgbClr val="60B5CC"/>
              </a:buClr>
              <a:buSzPct val="83000"/>
              <a:buFont typeface="BIZ UDGothic"/>
              <a:buChar char="■"/>
              <a:tabLst>
                <a:tab pos="287020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Drop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into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and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use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1-</a:t>
            </a:r>
            <a:r>
              <a:rPr sz="2600" dirty="0">
                <a:latin typeface="Calibri" panose="020F0502020204030204"/>
                <a:cs typeface="Calibri" panose="020F0502020204030204"/>
              </a:rPr>
              <a:t>hot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encoding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to </a:t>
            </a:r>
            <a:r>
              <a:rPr sz="2600" dirty="0">
                <a:latin typeface="Calibri" panose="020F0502020204030204"/>
                <a:cs typeface="Calibri" panose="020F0502020204030204"/>
              </a:rPr>
              <a:t>denote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leaf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it</a:t>
            </a:r>
            <a:r>
              <a:rPr sz="2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ends</a:t>
            </a:r>
            <a:r>
              <a:rPr sz="2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at.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286385" indent="-285750">
              <a:lnSpc>
                <a:spcPct val="100000"/>
              </a:lnSpc>
              <a:spcBef>
                <a:spcPts val="220"/>
              </a:spcBef>
              <a:buClr>
                <a:srgbClr val="60B5CC"/>
              </a:buClr>
              <a:buSzPct val="83000"/>
              <a:buFont typeface="BIZ UDGothic"/>
              <a:buChar char="■"/>
              <a:tabLst>
                <a:tab pos="286385" algn="l"/>
              </a:tabLst>
            </a:pPr>
            <a:r>
              <a:rPr sz="2600" spc="-40" dirty="0">
                <a:latin typeface="Calibri" panose="020F0502020204030204"/>
                <a:cs typeface="Calibri" panose="020F0502020204030204"/>
              </a:rPr>
              <a:t>“gender-</a:t>
            </a:r>
            <a:r>
              <a:rPr sz="2600" spc="-30" dirty="0">
                <a:latin typeface="Calibri" panose="020F0502020204030204"/>
                <a:cs typeface="Calibri" panose="020F0502020204030204"/>
              </a:rPr>
              <a:t>adTopic”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is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new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feature;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it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takes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4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values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286385" indent="-285750">
              <a:lnSpc>
                <a:spcPct val="100000"/>
              </a:lnSpc>
              <a:spcBef>
                <a:spcPts val="290"/>
              </a:spcBef>
              <a:buClr>
                <a:srgbClr val="60B5CC"/>
              </a:buClr>
              <a:buSzPct val="83000"/>
              <a:buFont typeface="BIZ UDGothic"/>
              <a:buChar char="■"/>
              <a:tabLst>
                <a:tab pos="28638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Use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these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1-</a:t>
            </a:r>
            <a:r>
              <a:rPr sz="2600" dirty="0">
                <a:latin typeface="Calibri" panose="020F0502020204030204"/>
                <a:cs typeface="Calibri" panose="020F0502020204030204"/>
              </a:rPr>
              <a:t>hot</a:t>
            </a:r>
            <a:r>
              <a:rPr sz="2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vectors</a:t>
            </a:r>
            <a:r>
              <a:rPr sz="2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as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inputs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to</a:t>
            </a:r>
            <a:r>
              <a:rPr sz="2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linear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classifier</a:t>
            </a:r>
            <a:endParaRPr sz="26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20767" y="2502407"/>
            <a:ext cx="570230" cy="628015"/>
            <a:chOff x="4620767" y="2502407"/>
            <a:chExt cx="570230" cy="6280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7823" y="2560319"/>
              <a:ext cx="435863" cy="4358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0767" y="2502407"/>
              <a:ext cx="569976" cy="627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4394" y="2590799"/>
              <a:ext cx="322157" cy="3243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44394" y="2590799"/>
              <a:ext cx="322580" cy="324485"/>
            </a:xfrm>
            <a:custGeom>
              <a:avLst/>
              <a:gdLst/>
              <a:ahLst/>
              <a:cxnLst/>
              <a:rect l="l" t="t" r="r" b="b"/>
              <a:pathLst>
                <a:path w="322579" h="324485">
                  <a:moveTo>
                    <a:pt x="0" y="162183"/>
                  </a:moveTo>
                  <a:lnTo>
                    <a:pt x="5753" y="119068"/>
                  </a:lnTo>
                  <a:lnTo>
                    <a:pt x="21991" y="80326"/>
                  </a:lnTo>
                  <a:lnTo>
                    <a:pt x="47178" y="47502"/>
                  </a:lnTo>
                  <a:lnTo>
                    <a:pt x="79779" y="22142"/>
                  </a:lnTo>
                  <a:lnTo>
                    <a:pt x="118257" y="5793"/>
                  </a:lnTo>
                  <a:lnTo>
                    <a:pt x="161078" y="0"/>
                  </a:lnTo>
                  <a:lnTo>
                    <a:pt x="203899" y="5793"/>
                  </a:lnTo>
                  <a:lnTo>
                    <a:pt x="242377" y="22142"/>
                  </a:lnTo>
                  <a:lnTo>
                    <a:pt x="274978" y="47502"/>
                  </a:lnTo>
                  <a:lnTo>
                    <a:pt x="300165" y="80326"/>
                  </a:lnTo>
                  <a:lnTo>
                    <a:pt x="316403" y="119068"/>
                  </a:lnTo>
                  <a:lnTo>
                    <a:pt x="322157" y="162183"/>
                  </a:lnTo>
                  <a:lnTo>
                    <a:pt x="316403" y="205298"/>
                  </a:lnTo>
                  <a:lnTo>
                    <a:pt x="300165" y="244040"/>
                  </a:lnTo>
                  <a:lnTo>
                    <a:pt x="274978" y="276864"/>
                  </a:lnTo>
                  <a:lnTo>
                    <a:pt x="242377" y="302224"/>
                  </a:lnTo>
                  <a:lnTo>
                    <a:pt x="203899" y="318573"/>
                  </a:lnTo>
                  <a:lnTo>
                    <a:pt x="161078" y="324367"/>
                  </a:lnTo>
                  <a:lnTo>
                    <a:pt x="118257" y="318573"/>
                  </a:lnTo>
                  <a:lnTo>
                    <a:pt x="79779" y="302224"/>
                  </a:lnTo>
                  <a:lnTo>
                    <a:pt x="47178" y="276864"/>
                  </a:lnTo>
                  <a:lnTo>
                    <a:pt x="21991" y="244040"/>
                  </a:lnTo>
                  <a:lnTo>
                    <a:pt x="5753" y="205298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807841" y="2574035"/>
            <a:ext cx="195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orbel" panose="020B0503020204020204"/>
                <a:cs typeface="Corbel" panose="020B0503020204020204"/>
              </a:rPr>
              <a:t>G</a:t>
            </a:r>
            <a:endParaRPr sz="20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31335" y="3096767"/>
            <a:ext cx="539750" cy="628015"/>
            <a:chOff x="3831335" y="3096767"/>
            <a:chExt cx="539750" cy="6280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3151" y="3154679"/>
              <a:ext cx="432815" cy="4358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1335" y="3096767"/>
              <a:ext cx="539496" cy="6278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9001" y="3185473"/>
              <a:ext cx="322157" cy="32436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39001" y="3185473"/>
              <a:ext cx="322580" cy="324485"/>
            </a:xfrm>
            <a:custGeom>
              <a:avLst/>
              <a:gdLst/>
              <a:ahLst/>
              <a:cxnLst/>
              <a:rect l="l" t="t" r="r" b="b"/>
              <a:pathLst>
                <a:path w="322579" h="324485">
                  <a:moveTo>
                    <a:pt x="0" y="162183"/>
                  </a:moveTo>
                  <a:lnTo>
                    <a:pt x="5753" y="119068"/>
                  </a:lnTo>
                  <a:lnTo>
                    <a:pt x="21991" y="80326"/>
                  </a:lnTo>
                  <a:lnTo>
                    <a:pt x="47178" y="47502"/>
                  </a:lnTo>
                  <a:lnTo>
                    <a:pt x="79779" y="22142"/>
                  </a:lnTo>
                  <a:lnTo>
                    <a:pt x="118257" y="5793"/>
                  </a:lnTo>
                  <a:lnTo>
                    <a:pt x="161078" y="0"/>
                  </a:lnTo>
                  <a:lnTo>
                    <a:pt x="203899" y="5793"/>
                  </a:lnTo>
                  <a:lnTo>
                    <a:pt x="242377" y="22142"/>
                  </a:lnTo>
                  <a:lnTo>
                    <a:pt x="274978" y="47502"/>
                  </a:lnTo>
                  <a:lnTo>
                    <a:pt x="300165" y="80326"/>
                  </a:lnTo>
                  <a:lnTo>
                    <a:pt x="316403" y="119068"/>
                  </a:lnTo>
                  <a:lnTo>
                    <a:pt x="322157" y="162183"/>
                  </a:lnTo>
                  <a:lnTo>
                    <a:pt x="316403" y="205298"/>
                  </a:lnTo>
                  <a:lnTo>
                    <a:pt x="300165" y="244040"/>
                  </a:lnTo>
                  <a:lnTo>
                    <a:pt x="274978" y="276864"/>
                  </a:lnTo>
                  <a:lnTo>
                    <a:pt x="242377" y="302224"/>
                  </a:lnTo>
                  <a:lnTo>
                    <a:pt x="203899" y="318573"/>
                  </a:lnTo>
                  <a:lnTo>
                    <a:pt x="161078" y="324367"/>
                  </a:lnTo>
                  <a:lnTo>
                    <a:pt x="118257" y="318573"/>
                  </a:lnTo>
                  <a:lnTo>
                    <a:pt x="79779" y="302224"/>
                  </a:lnTo>
                  <a:lnTo>
                    <a:pt x="47178" y="276864"/>
                  </a:lnTo>
                  <a:lnTo>
                    <a:pt x="21991" y="244040"/>
                  </a:lnTo>
                  <a:lnTo>
                    <a:pt x="5753" y="205298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016736" y="3168396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orbel" panose="020B0503020204020204"/>
                <a:cs typeface="Corbel" panose="020B0503020204020204"/>
              </a:rPr>
              <a:t>T</a:t>
            </a:r>
            <a:endParaRPr sz="20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02223" y="3096767"/>
            <a:ext cx="539750" cy="628015"/>
            <a:chOff x="5602223" y="3096767"/>
            <a:chExt cx="539750" cy="6280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039" y="3154679"/>
              <a:ext cx="435863" cy="4358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2223" y="3096767"/>
              <a:ext cx="539496" cy="627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865" y="3185473"/>
              <a:ext cx="322157" cy="32436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10866" y="3185473"/>
              <a:ext cx="322580" cy="324485"/>
            </a:xfrm>
            <a:custGeom>
              <a:avLst/>
              <a:gdLst/>
              <a:ahLst/>
              <a:cxnLst/>
              <a:rect l="l" t="t" r="r" b="b"/>
              <a:pathLst>
                <a:path w="322579" h="324485">
                  <a:moveTo>
                    <a:pt x="0" y="162183"/>
                  </a:moveTo>
                  <a:lnTo>
                    <a:pt x="5753" y="119068"/>
                  </a:lnTo>
                  <a:lnTo>
                    <a:pt x="21991" y="80326"/>
                  </a:lnTo>
                  <a:lnTo>
                    <a:pt x="47178" y="47502"/>
                  </a:lnTo>
                  <a:lnTo>
                    <a:pt x="79779" y="22142"/>
                  </a:lnTo>
                  <a:lnTo>
                    <a:pt x="118257" y="5793"/>
                  </a:lnTo>
                  <a:lnTo>
                    <a:pt x="161078" y="0"/>
                  </a:lnTo>
                  <a:lnTo>
                    <a:pt x="203899" y="5793"/>
                  </a:lnTo>
                  <a:lnTo>
                    <a:pt x="242377" y="22142"/>
                  </a:lnTo>
                  <a:lnTo>
                    <a:pt x="274978" y="47502"/>
                  </a:lnTo>
                  <a:lnTo>
                    <a:pt x="300165" y="80326"/>
                  </a:lnTo>
                  <a:lnTo>
                    <a:pt x="316403" y="119068"/>
                  </a:lnTo>
                  <a:lnTo>
                    <a:pt x="322157" y="162183"/>
                  </a:lnTo>
                  <a:lnTo>
                    <a:pt x="316403" y="205298"/>
                  </a:lnTo>
                  <a:lnTo>
                    <a:pt x="300165" y="244040"/>
                  </a:lnTo>
                  <a:lnTo>
                    <a:pt x="274978" y="276864"/>
                  </a:lnTo>
                  <a:lnTo>
                    <a:pt x="242377" y="302224"/>
                  </a:lnTo>
                  <a:lnTo>
                    <a:pt x="203899" y="318573"/>
                  </a:lnTo>
                  <a:lnTo>
                    <a:pt x="161078" y="324367"/>
                  </a:lnTo>
                  <a:lnTo>
                    <a:pt x="118257" y="318573"/>
                  </a:lnTo>
                  <a:lnTo>
                    <a:pt x="79779" y="302224"/>
                  </a:lnTo>
                  <a:lnTo>
                    <a:pt x="47178" y="276864"/>
                  </a:lnTo>
                  <a:lnTo>
                    <a:pt x="21991" y="244040"/>
                  </a:lnTo>
                  <a:lnTo>
                    <a:pt x="5753" y="205298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788600" y="3168396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orbel" panose="020B0503020204020204"/>
                <a:cs typeface="Corbel" panose="020B0503020204020204"/>
              </a:rPr>
              <a:t>T</a:t>
            </a:r>
            <a:endParaRPr sz="20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05200" y="2856796"/>
            <a:ext cx="3066415" cy="1365250"/>
            <a:chOff x="3505200" y="2856796"/>
            <a:chExt cx="3066415" cy="1365250"/>
          </a:xfrm>
        </p:grpSpPr>
        <p:sp>
          <p:nvSpPr>
            <p:cNvPr id="24" name="object 24"/>
            <p:cNvSpPr/>
            <p:nvPr/>
          </p:nvSpPr>
          <p:spPr>
            <a:xfrm>
              <a:off x="3730714" y="2856801"/>
              <a:ext cx="2564765" cy="970915"/>
            </a:xfrm>
            <a:custGeom>
              <a:avLst/>
              <a:gdLst/>
              <a:ahLst/>
              <a:cxnLst/>
              <a:rect l="l" t="t" r="r" b="b"/>
              <a:pathLst>
                <a:path w="2564765" h="970914">
                  <a:moveTo>
                    <a:pt x="266280" y="606691"/>
                  </a:moveTo>
                  <a:lnTo>
                    <a:pt x="265226" y="600748"/>
                  </a:lnTo>
                  <a:lnTo>
                    <a:pt x="256603" y="594728"/>
                  </a:lnTo>
                  <a:lnTo>
                    <a:pt x="250672" y="595769"/>
                  </a:lnTo>
                  <a:lnTo>
                    <a:pt x="23215" y="921067"/>
                  </a:lnTo>
                  <a:lnTo>
                    <a:pt x="27990" y="863015"/>
                  </a:lnTo>
                  <a:lnTo>
                    <a:pt x="24091" y="858418"/>
                  </a:lnTo>
                  <a:lnTo>
                    <a:pt x="13614" y="857554"/>
                  </a:lnTo>
                  <a:lnTo>
                    <a:pt x="9004" y="861453"/>
                  </a:lnTo>
                  <a:lnTo>
                    <a:pt x="1549" y="952055"/>
                  </a:lnTo>
                  <a:lnTo>
                    <a:pt x="12" y="954252"/>
                  </a:lnTo>
                  <a:lnTo>
                    <a:pt x="939" y="959485"/>
                  </a:lnTo>
                  <a:lnTo>
                    <a:pt x="0" y="970889"/>
                  </a:lnTo>
                  <a:lnTo>
                    <a:pt x="10109" y="966216"/>
                  </a:lnTo>
                  <a:lnTo>
                    <a:pt x="9690" y="966216"/>
                  </a:lnTo>
                  <a:lnTo>
                    <a:pt x="10375" y="966101"/>
                  </a:lnTo>
                  <a:lnTo>
                    <a:pt x="15621" y="965161"/>
                  </a:lnTo>
                  <a:lnTo>
                    <a:pt x="17157" y="962964"/>
                  </a:lnTo>
                  <a:lnTo>
                    <a:pt x="99695" y="924864"/>
                  </a:lnTo>
                  <a:lnTo>
                    <a:pt x="101777" y="919200"/>
                  </a:lnTo>
                  <a:lnTo>
                    <a:pt x="97370" y="909650"/>
                  </a:lnTo>
                  <a:lnTo>
                    <a:pt x="91706" y="907567"/>
                  </a:lnTo>
                  <a:lnTo>
                    <a:pt x="38823" y="931976"/>
                  </a:lnTo>
                  <a:lnTo>
                    <a:pt x="266280" y="606691"/>
                  </a:lnTo>
                  <a:close/>
                </a:path>
                <a:path w="2564765" h="970914">
                  <a:moveTo>
                    <a:pt x="792416" y="970889"/>
                  </a:moveTo>
                  <a:lnTo>
                    <a:pt x="791756" y="967130"/>
                  </a:lnTo>
                  <a:lnTo>
                    <a:pt x="790562" y="960323"/>
                  </a:lnTo>
                  <a:lnTo>
                    <a:pt x="790435" y="959612"/>
                  </a:lnTo>
                  <a:lnTo>
                    <a:pt x="790879" y="954316"/>
                  </a:lnTo>
                  <a:lnTo>
                    <a:pt x="789139" y="952271"/>
                  </a:lnTo>
                  <a:lnTo>
                    <a:pt x="773379" y="862736"/>
                  </a:lnTo>
                  <a:lnTo>
                    <a:pt x="768451" y="859282"/>
                  </a:lnTo>
                  <a:lnTo>
                    <a:pt x="758088" y="861110"/>
                  </a:lnTo>
                  <a:lnTo>
                    <a:pt x="754621" y="866038"/>
                  </a:lnTo>
                  <a:lnTo>
                    <a:pt x="764717" y="923404"/>
                  </a:lnTo>
                  <a:lnTo>
                    <a:pt x="487133" y="595376"/>
                  </a:lnTo>
                  <a:lnTo>
                    <a:pt x="481126" y="594868"/>
                  </a:lnTo>
                  <a:lnTo>
                    <a:pt x="473087" y="601675"/>
                  </a:lnTo>
                  <a:lnTo>
                    <a:pt x="472592" y="607682"/>
                  </a:lnTo>
                  <a:lnTo>
                    <a:pt x="750176" y="935710"/>
                  </a:lnTo>
                  <a:lnTo>
                    <a:pt x="695274" y="916266"/>
                  </a:lnTo>
                  <a:lnTo>
                    <a:pt x="689825" y="918857"/>
                  </a:lnTo>
                  <a:lnTo>
                    <a:pt x="686320" y="928776"/>
                  </a:lnTo>
                  <a:lnTo>
                    <a:pt x="688911" y="934224"/>
                  </a:lnTo>
                  <a:lnTo>
                    <a:pt x="774598" y="964577"/>
                  </a:lnTo>
                  <a:lnTo>
                    <a:pt x="776338" y="966622"/>
                  </a:lnTo>
                  <a:lnTo>
                    <a:pt x="781621" y="967079"/>
                  </a:lnTo>
                  <a:lnTo>
                    <a:pt x="782345" y="967130"/>
                  </a:lnTo>
                  <a:lnTo>
                    <a:pt x="781799" y="967130"/>
                  </a:lnTo>
                  <a:lnTo>
                    <a:pt x="792416" y="970889"/>
                  </a:lnTo>
                  <a:close/>
                </a:path>
                <a:path w="2564765" h="970914">
                  <a:moveTo>
                    <a:pt x="1071714" y="10223"/>
                  </a:moveTo>
                  <a:lnTo>
                    <a:pt x="1066088" y="1333"/>
                  </a:lnTo>
                  <a:lnTo>
                    <a:pt x="1060208" y="12"/>
                  </a:lnTo>
                  <a:lnTo>
                    <a:pt x="523887" y="339217"/>
                  </a:lnTo>
                  <a:lnTo>
                    <a:pt x="550722" y="287515"/>
                  </a:lnTo>
                  <a:lnTo>
                    <a:pt x="548894" y="281774"/>
                  </a:lnTo>
                  <a:lnTo>
                    <a:pt x="539559" y="276923"/>
                  </a:lnTo>
                  <a:lnTo>
                    <a:pt x="533806" y="278739"/>
                  </a:lnTo>
                  <a:lnTo>
                    <a:pt x="491934" y="359422"/>
                  </a:lnTo>
                  <a:lnTo>
                    <a:pt x="489661" y="360857"/>
                  </a:lnTo>
                  <a:lnTo>
                    <a:pt x="488492" y="366039"/>
                  </a:lnTo>
                  <a:lnTo>
                    <a:pt x="483222" y="376199"/>
                  </a:lnTo>
                  <a:lnTo>
                    <a:pt x="494665" y="375793"/>
                  </a:lnTo>
                  <a:lnTo>
                    <a:pt x="499846" y="376961"/>
                  </a:lnTo>
                  <a:lnTo>
                    <a:pt x="501942" y="375627"/>
                  </a:lnTo>
                  <a:lnTo>
                    <a:pt x="499071" y="375627"/>
                  </a:lnTo>
                  <a:lnTo>
                    <a:pt x="502107" y="375526"/>
                  </a:lnTo>
                  <a:lnTo>
                    <a:pt x="592963" y="372262"/>
                  </a:lnTo>
                  <a:lnTo>
                    <a:pt x="597065" y="367842"/>
                  </a:lnTo>
                  <a:lnTo>
                    <a:pt x="596811" y="360857"/>
                  </a:lnTo>
                  <a:lnTo>
                    <a:pt x="596696" y="357339"/>
                  </a:lnTo>
                  <a:lnTo>
                    <a:pt x="592277" y="353225"/>
                  </a:lnTo>
                  <a:lnTo>
                    <a:pt x="534073" y="355320"/>
                  </a:lnTo>
                  <a:lnTo>
                    <a:pt x="1070394" y="16103"/>
                  </a:lnTo>
                  <a:lnTo>
                    <a:pt x="1071714" y="10223"/>
                  </a:lnTo>
                  <a:close/>
                </a:path>
                <a:path w="2564765" h="970914">
                  <a:moveTo>
                    <a:pt x="2027364" y="376199"/>
                  </a:moveTo>
                  <a:lnTo>
                    <a:pt x="2021052" y="366649"/>
                  </a:lnTo>
                  <a:lnTo>
                    <a:pt x="2019350" y="361619"/>
                  </a:lnTo>
                  <a:lnTo>
                    <a:pt x="2016950" y="360426"/>
                  </a:lnTo>
                  <a:lnTo>
                    <a:pt x="1966874" y="284556"/>
                  </a:lnTo>
                  <a:lnTo>
                    <a:pt x="1960968" y="283349"/>
                  </a:lnTo>
                  <a:lnTo>
                    <a:pt x="1952180" y="289140"/>
                  </a:lnTo>
                  <a:lnTo>
                    <a:pt x="1950974" y="295059"/>
                  </a:lnTo>
                  <a:lnTo>
                    <a:pt x="1983066" y="343662"/>
                  </a:lnTo>
                  <a:lnTo>
                    <a:pt x="1288161" y="0"/>
                  </a:lnTo>
                  <a:lnTo>
                    <a:pt x="1282446" y="1930"/>
                  </a:lnTo>
                  <a:lnTo>
                    <a:pt x="1277785" y="11366"/>
                  </a:lnTo>
                  <a:lnTo>
                    <a:pt x="1279715" y="17081"/>
                  </a:lnTo>
                  <a:lnTo>
                    <a:pt x="1974621" y="360743"/>
                  </a:lnTo>
                  <a:lnTo>
                    <a:pt x="1916506" y="364744"/>
                  </a:lnTo>
                  <a:lnTo>
                    <a:pt x="1912543" y="369290"/>
                  </a:lnTo>
                  <a:lnTo>
                    <a:pt x="1913026" y="376199"/>
                  </a:lnTo>
                  <a:lnTo>
                    <a:pt x="1913077" y="376986"/>
                  </a:lnTo>
                  <a:lnTo>
                    <a:pt x="1913191" y="378688"/>
                  </a:lnTo>
                  <a:lnTo>
                    <a:pt x="1913267" y="379793"/>
                  </a:lnTo>
                  <a:lnTo>
                    <a:pt x="1917814" y="383743"/>
                  </a:lnTo>
                  <a:lnTo>
                    <a:pt x="2008505" y="377494"/>
                  </a:lnTo>
                  <a:lnTo>
                    <a:pt x="2010905" y="378688"/>
                  </a:lnTo>
                  <a:lnTo>
                    <a:pt x="2015934" y="376986"/>
                  </a:lnTo>
                  <a:lnTo>
                    <a:pt x="2027364" y="376199"/>
                  </a:lnTo>
                  <a:close/>
                </a:path>
                <a:path w="2564765" h="970914">
                  <a:moveTo>
                    <a:pt x="2038146" y="606691"/>
                  </a:moveTo>
                  <a:lnTo>
                    <a:pt x="2037092" y="600748"/>
                  </a:lnTo>
                  <a:lnTo>
                    <a:pt x="2028469" y="594728"/>
                  </a:lnTo>
                  <a:lnTo>
                    <a:pt x="2022538" y="595769"/>
                  </a:lnTo>
                  <a:lnTo>
                    <a:pt x="1795081" y="921067"/>
                  </a:lnTo>
                  <a:lnTo>
                    <a:pt x="1799856" y="863015"/>
                  </a:lnTo>
                  <a:lnTo>
                    <a:pt x="1795957" y="858418"/>
                  </a:lnTo>
                  <a:lnTo>
                    <a:pt x="1785467" y="857554"/>
                  </a:lnTo>
                  <a:lnTo>
                    <a:pt x="1780870" y="861453"/>
                  </a:lnTo>
                  <a:lnTo>
                    <a:pt x="1773415" y="952055"/>
                  </a:lnTo>
                  <a:lnTo>
                    <a:pt x="1771878" y="954252"/>
                  </a:lnTo>
                  <a:lnTo>
                    <a:pt x="1772805" y="959485"/>
                  </a:lnTo>
                  <a:lnTo>
                    <a:pt x="1771865" y="970889"/>
                  </a:lnTo>
                  <a:lnTo>
                    <a:pt x="1781975" y="966216"/>
                  </a:lnTo>
                  <a:lnTo>
                    <a:pt x="1781543" y="966216"/>
                  </a:lnTo>
                  <a:lnTo>
                    <a:pt x="1782241" y="966101"/>
                  </a:lnTo>
                  <a:lnTo>
                    <a:pt x="1787486" y="965161"/>
                  </a:lnTo>
                  <a:lnTo>
                    <a:pt x="1789023" y="962964"/>
                  </a:lnTo>
                  <a:lnTo>
                    <a:pt x="1871560" y="924864"/>
                  </a:lnTo>
                  <a:lnTo>
                    <a:pt x="1873643" y="919200"/>
                  </a:lnTo>
                  <a:lnTo>
                    <a:pt x="1869236" y="909650"/>
                  </a:lnTo>
                  <a:lnTo>
                    <a:pt x="1863572" y="907567"/>
                  </a:lnTo>
                  <a:lnTo>
                    <a:pt x="1810689" y="931976"/>
                  </a:lnTo>
                  <a:lnTo>
                    <a:pt x="2038146" y="606691"/>
                  </a:lnTo>
                  <a:close/>
                </a:path>
                <a:path w="2564765" h="970914">
                  <a:moveTo>
                    <a:pt x="2564282" y="970889"/>
                  </a:moveTo>
                  <a:lnTo>
                    <a:pt x="2563622" y="967130"/>
                  </a:lnTo>
                  <a:lnTo>
                    <a:pt x="2562415" y="960323"/>
                  </a:lnTo>
                  <a:lnTo>
                    <a:pt x="2562301" y="959624"/>
                  </a:lnTo>
                  <a:lnTo>
                    <a:pt x="2562733" y="954316"/>
                  </a:lnTo>
                  <a:lnTo>
                    <a:pt x="2561005" y="952271"/>
                  </a:lnTo>
                  <a:lnTo>
                    <a:pt x="2545245" y="862736"/>
                  </a:lnTo>
                  <a:lnTo>
                    <a:pt x="2540304" y="859282"/>
                  </a:lnTo>
                  <a:lnTo>
                    <a:pt x="2529941" y="861110"/>
                  </a:lnTo>
                  <a:lnTo>
                    <a:pt x="2526487" y="866038"/>
                  </a:lnTo>
                  <a:lnTo>
                    <a:pt x="2536583" y="923404"/>
                  </a:lnTo>
                  <a:lnTo>
                    <a:pt x="2258999" y="595376"/>
                  </a:lnTo>
                  <a:lnTo>
                    <a:pt x="2252992" y="594868"/>
                  </a:lnTo>
                  <a:lnTo>
                    <a:pt x="2244953" y="601675"/>
                  </a:lnTo>
                  <a:lnTo>
                    <a:pt x="2244458" y="607682"/>
                  </a:lnTo>
                  <a:lnTo>
                    <a:pt x="2522042" y="935710"/>
                  </a:lnTo>
                  <a:lnTo>
                    <a:pt x="2467140" y="916266"/>
                  </a:lnTo>
                  <a:lnTo>
                    <a:pt x="2461691" y="918857"/>
                  </a:lnTo>
                  <a:lnTo>
                    <a:pt x="2458186" y="928776"/>
                  </a:lnTo>
                  <a:lnTo>
                    <a:pt x="2460777" y="934224"/>
                  </a:lnTo>
                  <a:lnTo>
                    <a:pt x="2546464" y="964577"/>
                  </a:lnTo>
                  <a:lnTo>
                    <a:pt x="2548191" y="966622"/>
                  </a:lnTo>
                  <a:lnTo>
                    <a:pt x="2553487" y="967079"/>
                  </a:lnTo>
                  <a:lnTo>
                    <a:pt x="2554211" y="967130"/>
                  </a:lnTo>
                  <a:lnTo>
                    <a:pt x="2553665" y="967130"/>
                  </a:lnTo>
                  <a:lnTo>
                    <a:pt x="2564282" y="970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5200" y="3785615"/>
              <a:ext cx="487679" cy="4358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1905" y="3817137"/>
              <a:ext cx="375850" cy="3243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561905" y="3817137"/>
              <a:ext cx="375920" cy="324485"/>
            </a:xfrm>
            <a:custGeom>
              <a:avLst/>
              <a:gdLst/>
              <a:ahLst/>
              <a:cxnLst/>
              <a:rect l="l" t="t" r="r" b="b"/>
              <a:pathLst>
                <a:path w="375920" h="324485">
                  <a:moveTo>
                    <a:pt x="0" y="162183"/>
                  </a:moveTo>
                  <a:lnTo>
                    <a:pt x="81091" y="0"/>
                  </a:lnTo>
                  <a:lnTo>
                    <a:pt x="294758" y="0"/>
                  </a:lnTo>
                  <a:lnTo>
                    <a:pt x="375850" y="162183"/>
                  </a:lnTo>
                  <a:lnTo>
                    <a:pt x="294758" y="324367"/>
                  </a:lnTo>
                  <a:lnTo>
                    <a:pt x="81091" y="324367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7303" y="3785615"/>
              <a:ext cx="487679" cy="4358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4145" y="3817137"/>
              <a:ext cx="375850" cy="3243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394145" y="3817137"/>
              <a:ext cx="375920" cy="324485"/>
            </a:xfrm>
            <a:custGeom>
              <a:avLst/>
              <a:gdLst/>
              <a:ahLst/>
              <a:cxnLst/>
              <a:rect l="l" t="t" r="r" b="b"/>
              <a:pathLst>
                <a:path w="375920" h="324485">
                  <a:moveTo>
                    <a:pt x="0" y="162183"/>
                  </a:moveTo>
                  <a:lnTo>
                    <a:pt x="81091" y="0"/>
                  </a:lnTo>
                  <a:lnTo>
                    <a:pt x="294758" y="0"/>
                  </a:lnTo>
                  <a:lnTo>
                    <a:pt x="375850" y="162183"/>
                  </a:lnTo>
                  <a:lnTo>
                    <a:pt x="294758" y="324367"/>
                  </a:lnTo>
                  <a:lnTo>
                    <a:pt x="81091" y="324367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9135" y="3779519"/>
              <a:ext cx="487679" cy="4358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3771" y="3811445"/>
              <a:ext cx="375850" cy="3243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33771" y="3811445"/>
              <a:ext cx="375920" cy="324485"/>
            </a:xfrm>
            <a:custGeom>
              <a:avLst/>
              <a:gdLst/>
              <a:ahLst/>
              <a:cxnLst/>
              <a:rect l="l" t="t" r="r" b="b"/>
              <a:pathLst>
                <a:path w="375920" h="324485">
                  <a:moveTo>
                    <a:pt x="0" y="162183"/>
                  </a:moveTo>
                  <a:lnTo>
                    <a:pt x="81091" y="0"/>
                  </a:lnTo>
                  <a:lnTo>
                    <a:pt x="294758" y="0"/>
                  </a:lnTo>
                  <a:lnTo>
                    <a:pt x="375850" y="162183"/>
                  </a:lnTo>
                  <a:lnTo>
                    <a:pt x="294758" y="324367"/>
                  </a:lnTo>
                  <a:lnTo>
                    <a:pt x="81091" y="324367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3807" y="3779519"/>
              <a:ext cx="487680" cy="4358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39163" y="3811445"/>
              <a:ext cx="375850" cy="32436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39163" y="3811445"/>
              <a:ext cx="375920" cy="324485"/>
            </a:xfrm>
            <a:custGeom>
              <a:avLst/>
              <a:gdLst/>
              <a:ahLst/>
              <a:cxnLst/>
              <a:rect l="l" t="t" r="r" b="b"/>
              <a:pathLst>
                <a:path w="375920" h="324485">
                  <a:moveTo>
                    <a:pt x="0" y="162183"/>
                  </a:moveTo>
                  <a:lnTo>
                    <a:pt x="81091" y="0"/>
                  </a:lnTo>
                  <a:lnTo>
                    <a:pt x="294758" y="0"/>
                  </a:lnTo>
                  <a:lnTo>
                    <a:pt x="375850" y="162183"/>
                  </a:lnTo>
                  <a:lnTo>
                    <a:pt x="294758" y="324367"/>
                  </a:lnTo>
                  <a:lnTo>
                    <a:pt x="81091" y="324367"/>
                  </a:lnTo>
                  <a:lnTo>
                    <a:pt x="0" y="1621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108927" y="3169411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Ad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topic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17571" y="2710179"/>
            <a:ext cx="194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60677" y="2435987"/>
            <a:ext cx="788035" cy="6108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Gender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97485">
              <a:lnSpc>
                <a:spcPct val="100000"/>
              </a:lnSpc>
              <a:spcBef>
                <a:spcPts val="250"/>
              </a:spcBef>
            </a:pPr>
            <a:r>
              <a:rPr sz="1600" spc="-5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79680" y="3353308"/>
            <a:ext cx="7131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Healthy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19063" y="4168140"/>
            <a:ext cx="30384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  <a:tab pos="1972945" algn="l"/>
                <a:tab pos="2883535" algn="l"/>
              </a:tabLst>
            </a:pPr>
            <a:r>
              <a:rPr sz="2000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52987" y="3386835"/>
            <a:ext cx="7131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Healthy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9815" y="3802379"/>
            <a:ext cx="204406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(Female,</a:t>
            </a:r>
            <a:r>
              <a:rPr sz="2000" spc="-7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Healthy) </a:t>
            </a:r>
            <a:r>
              <a:rPr sz="20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2000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encoded</a:t>
            </a:r>
            <a:r>
              <a:rPr sz="2000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as: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4712208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3794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Overall</a:t>
            </a:r>
            <a:r>
              <a:rPr sz="3200" b="1" spc="-1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architecture: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108200"/>
            <a:ext cx="5283200" cy="416559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3998" y="0"/>
                  </a:moveTo>
                  <a:lnTo>
                    <a:pt x="0" y="0"/>
                  </a:lnTo>
                  <a:lnTo>
                    <a:pt x="0" y="5135430"/>
                  </a:lnTo>
                  <a:lnTo>
                    <a:pt x="9143998" y="513543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05399"/>
              <a:ext cx="9144000" cy="112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28333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3" y="3243072"/>
              <a:ext cx="5239512" cy="1328927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491947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96924"/>
            <a:ext cx="8268970" cy="50628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2740" marR="1365885" indent="-320040">
              <a:lnSpc>
                <a:spcPts val="3500"/>
              </a:lnSpc>
              <a:spcBef>
                <a:spcPts val="5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Learn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multiple</a:t>
            </a:r>
            <a:r>
              <a:rPr sz="3200" b="1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3200" b="1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combine</a:t>
            </a:r>
            <a:r>
              <a:rPr sz="32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their predictions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29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“wisdom</a:t>
            </a:r>
            <a:r>
              <a:rPr sz="28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5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crowds”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5475" marR="139700" lvl="1" indent="-368935">
              <a:lnSpc>
                <a:spcPts val="3000"/>
              </a:lnSpc>
              <a:spcBef>
                <a:spcPts val="76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group/</a:t>
            </a:r>
            <a:r>
              <a:rPr sz="2800" spc="-4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ensemble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5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base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learners</a:t>
            </a:r>
            <a:r>
              <a:rPr sz="2800" spc="-4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5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collectively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achieve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5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better</a:t>
            </a:r>
            <a:r>
              <a:rPr sz="2800" spc="-5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prediction.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29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2800" spc="-5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28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spc="-7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prone</a:t>
            </a:r>
            <a:r>
              <a:rPr sz="2800" spc="-6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to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890270" marR="5080" lvl="2" indent="-318135">
              <a:lnSpc>
                <a:spcPts val="2620"/>
              </a:lnSpc>
              <a:spcBef>
                <a:spcPts val="63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4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Overfitting</a:t>
            </a:r>
            <a:r>
              <a:rPr sz="24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(high</a:t>
            </a:r>
            <a:r>
              <a:rPr sz="2400" spc="-4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variance</a:t>
            </a:r>
            <a:r>
              <a:rPr sz="2400" spc="-4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4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low</a:t>
            </a:r>
            <a:r>
              <a:rPr sz="24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bias)</a:t>
            </a:r>
            <a:r>
              <a:rPr sz="24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400" spc="-4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5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hasn’t</a:t>
            </a:r>
            <a:r>
              <a:rPr sz="2400" spc="-4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been </a:t>
            </a:r>
            <a:r>
              <a:rPr sz="24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pruned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890270" marR="561975" lvl="2" indent="-318135">
              <a:lnSpc>
                <a:spcPts val="2590"/>
              </a:lnSpc>
              <a:spcBef>
                <a:spcPts val="50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Underfitting</a:t>
            </a:r>
            <a:r>
              <a:rPr sz="2400" spc="-7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(low</a:t>
            </a:r>
            <a:r>
              <a:rPr sz="2400" spc="-7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variance</a:t>
            </a:r>
            <a:r>
              <a:rPr sz="24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6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2400" spc="-6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bias)</a:t>
            </a:r>
            <a:r>
              <a:rPr sz="2400" spc="-7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2400" spc="-6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it’s</a:t>
            </a:r>
            <a:r>
              <a:rPr sz="2400" spc="-7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very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small,</a:t>
            </a:r>
            <a:r>
              <a:rPr sz="2400" spc="-4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i.e.</a:t>
            </a:r>
            <a:r>
              <a:rPr sz="2400" spc="-4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2400" spc="-3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stump.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403860" lvl="1" indent="-368935">
              <a:lnSpc>
                <a:spcPts val="3000"/>
              </a:lnSpc>
              <a:spcBef>
                <a:spcPts val="68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Ensemble</a:t>
            </a:r>
            <a:r>
              <a:rPr sz="2800" spc="-7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reduces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bias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spc="-7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variance,</a:t>
            </a:r>
            <a:r>
              <a:rPr sz="2800" spc="-6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yielding</a:t>
            </a:r>
            <a:r>
              <a:rPr sz="2800" spc="-7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better </a:t>
            </a:r>
            <a:r>
              <a:rPr sz="280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2800" spc="-75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161616"/>
                </a:solidFill>
                <a:latin typeface="Calibri" panose="020F0502020204030204"/>
                <a:cs typeface="Calibri" panose="020F0502020204030204"/>
              </a:rPr>
              <a:t>performance.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3023" y="347471"/>
            <a:ext cx="4977384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33545" y="3730459"/>
            <a:ext cx="2632710" cy="491490"/>
          </a:xfrm>
          <a:custGeom>
            <a:avLst/>
            <a:gdLst/>
            <a:ahLst/>
            <a:cxnLst/>
            <a:rect l="l" t="t" r="r" b="b"/>
            <a:pathLst>
              <a:path w="2632709" h="491489">
                <a:moveTo>
                  <a:pt x="133946" y="16268"/>
                </a:moveTo>
                <a:lnTo>
                  <a:pt x="128981" y="0"/>
                </a:lnTo>
                <a:lnTo>
                  <a:pt x="99796" y="11366"/>
                </a:lnTo>
                <a:lnTo>
                  <a:pt x="74168" y="29222"/>
                </a:lnTo>
                <a:lnTo>
                  <a:pt x="33540" y="84328"/>
                </a:lnTo>
                <a:lnTo>
                  <a:pt x="18859" y="119926"/>
                </a:lnTo>
                <a:lnTo>
                  <a:pt x="8382" y="158648"/>
                </a:lnTo>
                <a:lnTo>
                  <a:pt x="2095" y="200494"/>
                </a:lnTo>
                <a:lnTo>
                  <a:pt x="0" y="245465"/>
                </a:lnTo>
                <a:lnTo>
                  <a:pt x="2019" y="288696"/>
                </a:lnTo>
                <a:lnTo>
                  <a:pt x="2095" y="290436"/>
                </a:lnTo>
                <a:lnTo>
                  <a:pt x="8382" y="332282"/>
                </a:lnTo>
                <a:lnTo>
                  <a:pt x="18859" y="371005"/>
                </a:lnTo>
                <a:lnTo>
                  <a:pt x="33540" y="406590"/>
                </a:lnTo>
                <a:lnTo>
                  <a:pt x="74168" y="461708"/>
                </a:lnTo>
                <a:lnTo>
                  <a:pt x="128981" y="490931"/>
                </a:lnTo>
                <a:lnTo>
                  <a:pt x="133946" y="474662"/>
                </a:lnTo>
                <a:lnTo>
                  <a:pt x="111391" y="462965"/>
                </a:lnTo>
                <a:lnTo>
                  <a:pt x="91757" y="445960"/>
                </a:lnTo>
                <a:lnTo>
                  <a:pt x="61214" y="395973"/>
                </a:lnTo>
                <a:lnTo>
                  <a:pt x="42684" y="328091"/>
                </a:lnTo>
                <a:lnTo>
                  <a:pt x="38061" y="288696"/>
                </a:lnTo>
                <a:lnTo>
                  <a:pt x="36512" y="245656"/>
                </a:lnTo>
                <a:lnTo>
                  <a:pt x="38061" y="202539"/>
                </a:lnTo>
                <a:lnTo>
                  <a:pt x="42684" y="163068"/>
                </a:lnTo>
                <a:lnTo>
                  <a:pt x="61214" y="95046"/>
                </a:lnTo>
                <a:lnTo>
                  <a:pt x="91757" y="44996"/>
                </a:lnTo>
                <a:lnTo>
                  <a:pt x="111391" y="27965"/>
                </a:lnTo>
                <a:lnTo>
                  <a:pt x="133946" y="16268"/>
                </a:lnTo>
                <a:close/>
              </a:path>
              <a:path w="2632709" h="491489">
                <a:moveTo>
                  <a:pt x="1948180" y="72491"/>
                </a:moveTo>
                <a:lnTo>
                  <a:pt x="1942820" y="57213"/>
                </a:lnTo>
                <a:lnTo>
                  <a:pt x="1915528" y="67068"/>
                </a:lnTo>
                <a:lnTo>
                  <a:pt x="1891601" y="81356"/>
                </a:lnTo>
                <a:lnTo>
                  <a:pt x="1853819" y="123202"/>
                </a:lnTo>
                <a:lnTo>
                  <a:pt x="1830527" y="179133"/>
                </a:lnTo>
                <a:lnTo>
                  <a:pt x="1822881" y="243547"/>
                </a:lnTo>
                <a:lnTo>
                  <a:pt x="1822767" y="245529"/>
                </a:lnTo>
                <a:lnTo>
                  <a:pt x="1830501" y="312039"/>
                </a:lnTo>
                <a:lnTo>
                  <a:pt x="1853730" y="367868"/>
                </a:lnTo>
                <a:lnTo>
                  <a:pt x="1891474" y="409562"/>
                </a:lnTo>
                <a:lnTo>
                  <a:pt x="1942820" y="433654"/>
                </a:lnTo>
                <a:lnTo>
                  <a:pt x="1947583" y="418376"/>
                </a:lnTo>
                <a:lnTo>
                  <a:pt x="1926132" y="408876"/>
                </a:lnTo>
                <a:lnTo>
                  <a:pt x="1907628" y="395655"/>
                </a:lnTo>
                <a:lnTo>
                  <a:pt x="1879422" y="358051"/>
                </a:lnTo>
                <a:lnTo>
                  <a:pt x="1862683" y="306908"/>
                </a:lnTo>
                <a:lnTo>
                  <a:pt x="1857184" y="245529"/>
                </a:lnTo>
                <a:lnTo>
                  <a:pt x="1857095" y="243547"/>
                </a:lnTo>
                <a:lnTo>
                  <a:pt x="1862683" y="182156"/>
                </a:lnTo>
                <a:lnTo>
                  <a:pt x="1879422" y="132130"/>
                </a:lnTo>
                <a:lnTo>
                  <a:pt x="1907768" y="95046"/>
                </a:lnTo>
                <a:lnTo>
                  <a:pt x="1926475" y="81953"/>
                </a:lnTo>
                <a:lnTo>
                  <a:pt x="1948180" y="72491"/>
                </a:lnTo>
                <a:close/>
              </a:path>
              <a:path w="2632709" h="491489">
                <a:moveTo>
                  <a:pt x="2450033" y="245529"/>
                </a:moveTo>
                <a:lnTo>
                  <a:pt x="2442273" y="179133"/>
                </a:lnTo>
                <a:lnTo>
                  <a:pt x="2418981" y="123202"/>
                </a:lnTo>
                <a:lnTo>
                  <a:pt x="2381199" y="81356"/>
                </a:lnTo>
                <a:lnTo>
                  <a:pt x="2329980" y="57213"/>
                </a:lnTo>
                <a:lnTo>
                  <a:pt x="2324620" y="72491"/>
                </a:lnTo>
                <a:lnTo>
                  <a:pt x="2346414" y="81953"/>
                </a:lnTo>
                <a:lnTo>
                  <a:pt x="2365159" y="95046"/>
                </a:lnTo>
                <a:lnTo>
                  <a:pt x="2393480" y="132130"/>
                </a:lnTo>
                <a:lnTo>
                  <a:pt x="2410155" y="182156"/>
                </a:lnTo>
                <a:lnTo>
                  <a:pt x="2414257" y="211023"/>
                </a:lnTo>
                <a:lnTo>
                  <a:pt x="2414320" y="211429"/>
                </a:lnTo>
                <a:lnTo>
                  <a:pt x="2414308" y="276745"/>
                </a:lnTo>
                <a:lnTo>
                  <a:pt x="2403144" y="333997"/>
                </a:lnTo>
                <a:lnTo>
                  <a:pt x="2380754" y="378714"/>
                </a:lnTo>
                <a:lnTo>
                  <a:pt x="2346668" y="408876"/>
                </a:lnTo>
                <a:lnTo>
                  <a:pt x="2325217" y="418376"/>
                </a:lnTo>
                <a:lnTo>
                  <a:pt x="2329980" y="433654"/>
                </a:lnTo>
                <a:lnTo>
                  <a:pt x="2381326" y="409562"/>
                </a:lnTo>
                <a:lnTo>
                  <a:pt x="2419083" y="367868"/>
                </a:lnTo>
                <a:lnTo>
                  <a:pt x="2442299" y="312039"/>
                </a:lnTo>
                <a:lnTo>
                  <a:pt x="2448102" y="280123"/>
                </a:lnTo>
                <a:lnTo>
                  <a:pt x="2450033" y="245529"/>
                </a:lnTo>
                <a:close/>
              </a:path>
              <a:path w="2632709" h="491489">
                <a:moveTo>
                  <a:pt x="2632583" y="245465"/>
                </a:moveTo>
                <a:lnTo>
                  <a:pt x="2630576" y="202539"/>
                </a:lnTo>
                <a:lnTo>
                  <a:pt x="2630487" y="200494"/>
                </a:lnTo>
                <a:lnTo>
                  <a:pt x="2624201" y="158648"/>
                </a:lnTo>
                <a:lnTo>
                  <a:pt x="2613723" y="119926"/>
                </a:lnTo>
                <a:lnTo>
                  <a:pt x="2599042" y="84328"/>
                </a:lnTo>
                <a:lnTo>
                  <a:pt x="2558415" y="29222"/>
                </a:lnTo>
                <a:lnTo>
                  <a:pt x="2503601" y="0"/>
                </a:lnTo>
                <a:lnTo>
                  <a:pt x="2498636" y="16268"/>
                </a:lnTo>
                <a:lnTo>
                  <a:pt x="2521191" y="27965"/>
                </a:lnTo>
                <a:lnTo>
                  <a:pt x="2540825" y="44996"/>
                </a:lnTo>
                <a:lnTo>
                  <a:pt x="2571369" y="95046"/>
                </a:lnTo>
                <a:lnTo>
                  <a:pt x="2589898" y="163068"/>
                </a:lnTo>
                <a:lnTo>
                  <a:pt x="2594521" y="202539"/>
                </a:lnTo>
                <a:lnTo>
                  <a:pt x="2596057" y="245465"/>
                </a:lnTo>
                <a:lnTo>
                  <a:pt x="2596070" y="245656"/>
                </a:lnTo>
                <a:lnTo>
                  <a:pt x="2594521" y="288696"/>
                </a:lnTo>
                <a:lnTo>
                  <a:pt x="2589898" y="328091"/>
                </a:lnTo>
                <a:lnTo>
                  <a:pt x="2571369" y="395973"/>
                </a:lnTo>
                <a:lnTo>
                  <a:pt x="2540825" y="445960"/>
                </a:lnTo>
                <a:lnTo>
                  <a:pt x="2498636" y="474662"/>
                </a:lnTo>
                <a:lnTo>
                  <a:pt x="2503601" y="490931"/>
                </a:lnTo>
                <a:lnTo>
                  <a:pt x="2558415" y="461708"/>
                </a:lnTo>
                <a:lnTo>
                  <a:pt x="2599042" y="406590"/>
                </a:lnTo>
                <a:lnTo>
                  <a:pt x="2613723" y="371005"/>
                </a:lnTo>
                <a:lnTo>
                  <a:pt x="2624201" y="332282"/>
                </a:lnTo>
                <a:lnTo>
                  <a:pt x="2630487" y="290436"/>
                </a:lnTo>
                <a:lnTo>
                  <a:pt x="2632570" y="245656"/>
                </a:lnTo>
                <a:lnTo>
                  <a:pt x="2632583" y="245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81227" y="3671316"/>
            <a:ext cx="1489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for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some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708" y="1348740"/>
            <a:ext cx="6223635" cy="432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815"/>
              </a:lnSpc>
              <a:spcBef>
                <a:spcPts val="100"/>
              </a:spcBef>
            </a:pP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Given</a:t>
            </a:r>
            <a:r>
              <a:rPr sz="32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some</a:t>
            </a:r>
            <a:r>
              <a:rPr sz="32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data: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7505" indent="-319405">
              <a:lnSpc>
                <a:spcPts val="381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“Learn”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map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from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the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8140">
              <a:lnSpc>
                <a:spcPct val="100000"/>
              </a:lnSpc>
              <a:spcBef>
                <a:spcPts val="70"/>
              </a:spcBef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input</a:t>
            </a:r>
            <a:r>
              <a:rPr sz="32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output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7505" indent="-319405">
              <a:lnSpc>
                <a:spcPct val="100000"/>
              </a:lnSpc>
              <a:spcBef>
                <a:spcPts val="254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Given: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8140">
              <a:lnSpc>
                <a:spcPct val="100000"/>
              </a:lnSpc>
              <a:spcBef>
                <a:spcPts val="360"/>
              </a:spcBef>
              <a:tabLst>
                <a:tab pos="3587115" algn="l"/>
                <a:tab pos="4582795" algn="l"/>
                <a:tab pos="5396230" algn="l"/>
              </a:tabLst>
            </a:pP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Training</a:t>
            </a:r>
            <a:r>
              <a:rPr sz="3200" u="none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u="none" spc="-10" dirty="0">
                <a:latin typeface="Calibri" panose="020F0502020204030204"/>
                <a:cs typeface="Calibri" panose="020F0502020204030204"/>
              </a:rPr>
              <a:t>examples</a:t>
            </a:r>
            <a:r>
              <a:rPr sz="3200" u="none" dirty="0">
                <a:latin typeface="Calibri" panose="020F0502020204030204"/>
                <a:cs typeface="Calibri" panose="020F0502020204030204"/>
              </a:rPr>
              <a:t>	</a:t>
            </a:r>
            <a:r>
              <a:rPr sz="3200" u="none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3450" u="none" baseline="-16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3200" u="none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3200" u="none" spc="-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u="none" spc="-25" dirty="0">
                <a:latin typeface="Cambria Math" panose="02040503050406030204"/>
                <a:cs typeface="Cambria Math" panose="02040503050406030204"/>
              </a:rPr>
              <a:t>𝒚</a:t>
            </a:r>
            <a:r>
              <a:rPr sz="3450" u="none" spc="-37" baseline="-1600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3450" u="none" baseline="-16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u="none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200" u="none" spc="1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u="none" spc="-50" dirty="0">
                <a:latin typeface="Cambria Math" panose="02040503050406030204"/>
                <a:cs typeface="Cambria Math" panose="02040503050406030204"/>
              </a:rPr>
              <a:t>𝒇</a:t>
            </a:r>
            <a:r>
              <a:rPr sz="3200" u="none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u="none" spc="-25" dirty="0">
                <a:latin typeface="Cambria Math" panose="02040503050406030204"/>
                <a:cs typeface="Cambria Math" panose="02040503050406030204"/>
              </a:rPr>
              <a:t>𝒙</a:t>
            </a:r>
            <a:r>
              <a:rPr sz="3450" u="none" spc="-37" baseline="-16000" dirty="0">
                <a:latin typeface="Cambria Math" panose="02040503050406030204"/>
                <a:cs typeface="Cambria Math" panose="02040503050406030204"/>
              </a:rPr>
              <a:t>𝒊</a:t>
            </a:r>
            <a:endParaRPr sz="3450" baseline="-16000">
              <a:latin typeface="Cambria Math" panose="02040503050406030204"/>
              <a:cs typeface="Cambria Math" panose="02040503050406030204"/>
            </a:endParaRPr>
          </a:p>
          <a:p>
            <a:pPr marL="358140">
              <a:lnSpc>
                <a:spcPts val="3815"/>
              </a:lnSpc>
              <a:spcBef>
                <a:spcPts val="170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32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𝒇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 marL="357505" indent="-319405">
              <a:lnSpc>
                <a:spcPts val="3815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Find: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8140">
              <a:lnSpc>
                <a:spcPct val="100000"/>
              </a:lnSpc>
              <a:spcBef>
                <a:spcPts val="70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good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approximation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𝒇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491947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84732"/>
            <a:ext cx="8517255" cy="514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ts val="311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26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6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26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26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types</a:t>
            </a:r>
            <a:r>
              <a:rPr sz="26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6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ensemble</a:t>
            </a:r>
            <a:r>
              <a:rPr sz="26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learning:</a:t>
            </a:r>
            <a:endParaRPr sz="2600" dirty="0">
              <a:latin typeface="Calibri" panose="020F0502020204030204"/>
              <a:cs typeface="Calibri" panose="020F0502020204030204"/>
            </a:endParaRPr>
          </a:p>
          <a:p>
            <a:pPr marL="624840" lvl="1" indent="-317500">
              <a:lnSpc>
                <a:spcPts val="2530"/>
              </a:lnSpc>
              <a:buClr>
                <a:srgbClr val="60B5CC"/>
              </a:buClr>
              <a:buFont typeface="BIZ UDGothic"/>
              <a:buChar char="■"/>
              <a:tabLst>
                <a:tab pos="62484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Bagging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Boosting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290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7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Bagging</a:t>
            </a:r>
            <a:r>
              <a:rPr sz="27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(bootstrap</a:t>
            </a:r>
            <a:r>
              <a:rPr sz="27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aggregation):</a:t>
            </a: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625475" marR="1720850" lvl="1" indent="-318135">
              <a:lnSpc>
                <a:spcPts val="2300"/>
              </a:lnSpc>
              <a:spcBef>
                <a:spcPts val="62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Learns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parallel</a:t>
            </a:r>
            <a:r>
              <a:rPr sz="2400" u="none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none" dirty="0">
                <a:latin typeface="Calibri" panose="020F0502020204030204"/>
                <a:cs typeface="Calibri" panose="020F0502020204030204"/>
              </a:rPr>
              <a:t>over</a:t>
            </a:r>
            <a:r>
              <a:rPr sz="2400" u="none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none" spc="-10" dirty="0">
                <a:latin typeface="Calibri" panose="020F0502020204030204"/>
                <a:cs typeface="Calibri" panose="020F0502020204030204"/>
              </a:rPr>
              <a:t>independent </a:t>
            </a:r>
            <a:r>
              <a:rPr sz="2400" u="none" dirty="0">
                <a:latin typeface="Calibri" panose="020F0502020204030204"/>
                <a:cs typeface="Calibri" panose="020F0502020204030204"/>
              </a:rPr>
              <a:t>samples</a:t>
            </a:r>
            <a:r>
              <a:rPr sz="2400" u="none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none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u="none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none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u="none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none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400" u="none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none" spc="-20" dirty="0">
                <a:latin typeface="Calibri" panose="020F0502020204030204"/>
                <a:cs typeface="Calibri" panose="020F0502020204030204"/>
              </a:rPr>
              <a:t>data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154305" lvl="1" indent="-318135">
              <a:lnSpc>
                <a:spcPts val="2300"/>
              </a:lnSpc>
              <a:spcBef>
                <a:spcPts val="60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  <a:tab pos="2955290" algn="l"/>
                <a:tab pos="4570730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1)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Bootstrapping: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dataset,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create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datasets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by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sampling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points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randomly</a:t>
            </a:r>
            <a:r>
              <a:rPr sz="2400" dirty="0">
                <a:latin typeface="Calibri" panose="020F0502020204030204"/>
                <a:cs typeface="Calibri" panose="020F0502020204030204"/>
              </a:rPr>
              <a:t>	and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replacement.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1568450" lvl="1" indent="-318135">
              <a:lnSpc>
                <a:spcPts val="2300"/>
              </a:lnSpc>
              <a:spcBef>
                <a:spcPts val="49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2)</a:t>
            </a:r>
            <a:r>
              <a:rPr sz="24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Parallel</a:t>
            </a:r>
            <a:r>
              <a:rPr sz="24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training:</a:t>
            </a:r>
            <a:r>
              <a:rPr sz="24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samples independently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parallel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other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346075" lvl="1" indent="-318135">
              <a:lnSpc>
                <a:spcPts val="2300"/>
              </a:lnSpc>
              <a:spcBef>
                <a:spcPts val="60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3)</a:t>
            </a:r>
            <a:r>
              <a:rPr sz="24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Aggregation:</a:t>
            </a:r>
            <a:r>
              <a:rPr sz="24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Depending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task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(i.e.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regression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or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classification),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average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majority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predictions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dirty="0">
                <a:latin typeface="Calibri" panose="020F0502020204030204"/>
                <a:cs typeface="Calibri" panose="020F0502020204030204"/>
              </a:rPr>
              <a:t>computed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more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accurate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estimate.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890270" marR="829945" lvl="2" indent="-266700">
              <a:lnSpc>
                <a:spcPct val="79000"/>
              </a:lnSpc>
              <a:spcBef>
                <a:spcPts val="55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000" spc="-10" dirty="0">
                <a:latin typeface="Calibri" panose="020F0502020204030204"/>
                <a:cs typeface="Calibri" panose="020F0502020204030204"/>
              </a:rPr>
              <a:t>Regression,</a:t>
            </a:r>
            <a:r>
              <a:rPr sz="2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an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average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is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taken</a:t>
            </a:r>
            <a:r>
              <a:rPr sz="2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of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all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the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outputs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predicted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by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2000" dirty="0">
                <a:latin typeface="Calibri" panose="020F0502020204030204"/>
                <a:cs typeface="Calibri" panose="020F0502020204030204"/>
              </a:rPr>
              <a:t>individual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classifiers;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this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is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known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as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“soft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voting”.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890270" marR="5080" lvl="2" indent="-266700">
              <a:lnSpc>
                <a:spcPts val="1990"/>
              </a:lnSpc>
              <a:spcBef>
                <a:spcPts val="41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000" spc="-10" dirty="0">
                <a:latin typeface="Calibri" panose="020F0502020204030204"/>
                <a:cs typeface="Calibri" panose="020F0502020204030204"/>
              </a:rPr>
              <a:t>Classification,</a:t>
            </a:r>
            <a:r>
              <a:rPr sz="2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the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the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highest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majority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of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votes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is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accepted;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this </a:t>
            </a:r>
            <a:r>
              <a:rPr sz="2000" dirty="0">
                <a:latin typeface="Calibri" panose="020F0502020204030204"/>
                <a:cs typeface="Calibri" panose="020F0502020204030204"/>
              </a:rPr>
              <a:t>is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“hard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voting”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or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majority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voting.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6547104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198" y="1440944"/>
            <a:ext cx="8324850" cy="4948555"/>
            <a:chOff x="457198" y="1440944"/>
            <a:chExt cx="8324850" cy="4948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80" y="1440944"/>
              <a:ext cx="8233766" cy="49485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8" y="1828800"/>
              <a:ext cx="2286000" cy="457200"/>
            </a:xfrm>
            <a:custGeom>
              <a:avLst/>
              <a:gdLst/>
              <a:ahLst/>
              <a:cxnLst/>
              <a:rect l="l" t="t" r="r" b="b"/>
              <a:pathLst>
                <a:path w="2286000" h="457200">
                  <a:moveTo>
                    <a:pt x="228600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1" y="457200"/>
                  </a:lnTo>
                  <a:lnTo>
                    <a:pt x="2286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838809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39324"/>
            <a:ext cx="7750175" cy="50787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56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dirty="0">
                <a:latin typeface="Calibri" panose="020F0502020204030204"/>
                <a:cs typeface="Calibri" panose="020F0502020204030204"/>
              </a:rPr>
              <a:t>So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far</a:t>
            </a:r>
            <a:r>
              <a:rPr sz="3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we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did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i="1" dirty="0">
                <a:latin typeface="Calibri" panose="020F0502020204030204"/>
                <a:cs typeface="Calibri" panose="020F0502020204030204"/>
              </a:rPr>
              <a:t>instance</a:t>
            </a:r>
            <a:r>
              <a:rPr sz="3000" i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i="1" spc="-10" dirty="0">
                <a:latin typeface="Calibri" panose="020F0502020204030204"/>
                <a:cs typeface="Calibri" panose="020F0502020204030204"/>
              </a:rPr>
              <a:t>bagging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.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40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6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latin typeface="Calibri" panose="020F0502020204030204"/>
                <a:cs typeface="Calibri" panose="020F0502020204030204"/>
              </a:rPr>
              <a:t>trees</a:t>
            </a:r>
            <a:r>
              <a:rPr sz="26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latin typeface="Calibri" panose="020F0502020204030204"/>
                <a:cs typeface="Calibri" panose="020F0502020204030204"/>
              </a:rPr>
              <a:t>are</a:t>
            </a:r>
            <a:r>
              <a:rPr sz="26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0" dirty="0">
                <a:latin typeface="Calibri" panose="020F0502020204030204"/>
                <a:cs typeface="Calibri" panose="020F0502020204030204"/>
              </a:rPr>
              <a:t>greedy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5475" marR="5080" lvl="1" indent="-343535">
              <a:lnSpc>
                <a:spcPts val="278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They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choose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variable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to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on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greedy </a:t>
            </a:r>
            <a:r>
              <a:rPr sz="2600" dirty="0">
                <a:latin typeface="Calibri" panose="020F0502020204030204"/>
                <a:cs typeface="Calibri" panose="020F0502020204030204"/>
              </a:rPr>
              <a:t>algorithm</a:t>
            </a:r>
            <a:r>
              <a:rPr sz="26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6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minimizes</a:t>
            </a:r>
            <a:r>
              <a:rPr sz="26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error.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5475" marR="212725" lvl="1" indent="-343535">
              <a:lnSpc>
                <a:spcPct val="90000"/>
              </a:lnSpc>
              <a:spcBef>
                <a:spcPts val="67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Even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Bagging,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can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have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lot </a:t>
            </a:r>
            <a:r>
              <a:rPr sz="2600" dirty="0">
                <a:latin typeface="Calibri" panose="020F0502020204030204"/>
                <a:cs typeface="Calibri" panose="020F0502020204030204"/>
              </a:rPr>
              <a:t>of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structural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similarities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and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turn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have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high</a:t>
            </a:r>
            <a:r>
              <a:rPr sz="2600" u="none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correlation</a:t>
            </a:r>
            <a:r>
              <a:rPr sz="2600" u="none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u="none" dirty="0">
                <a:latin typeface="Calibri" panose="020F0502020204030204"/>
                <a:cs typeface="Calibri" panose="020F0502020204030204"/>
              </a:rPr>
              <a:t>in</a:t>
            </a:r>
            <a:r>
              <a:rPr sz="2600" u="none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u="none" dirty="0">
                <a:latin typeface="Calibri" panose="020F0502020204030204"/>
                <a:cs typeface="Calibri" panose="020F0502020204030204"/>
              </a:rPr>
              <a:t>their</a:t>
            </a:r>
            <a:r>
              <a:rPr sz="2600" u="none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u="none" spc="-10" dirty="0">
                <a:latin typeface="Calibri" panose="020F0502020204030204"/>
                <a:cs typeface="Calibri" panose="020F0502020204030204"/>
              </a:rPr>
              <a:t>predictions.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2985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3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latin typeface="Calibri" panose="020F0502020204030204"/>
                <a:cs typeface="Calibri" panose="020F0502020204030204"/>
              </a:rPr>
              <a:t>Bagging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40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Pick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random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of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features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at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split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29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less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correlation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among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trees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28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b="1" dirty="0">
                <a:latin typeface="Calibri" panose="020F0502020204030204"/>
                <a:cs typeface="Calibri" panose="020F0502020204030204"/>
              </a:rPr>
              <a:t>Random</a:t>
            </a:r>
            <a:r>
              <a:rPr sz="2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0" dirty="0">
                <a:latin typeface="Calibri" panose="020F0502020204030204"/>
                <a:cs typeface="Calibri" panose="020F0502020204030204"/>
              </a:rPr>
              <a:t>forest</a:t>
            </a:r>
            <a:endParaRPr sz="2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8388096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38194" y="2908637"/>
            <a:ext cx="421005" cy="318135"/>
          </a:xfrm>
          <a:custGeom>
            <a:avLst/>
            <a:gdLst/>
            <a:ahLst/>
            <a:cxnLst/>
            <a:rect l="l" t="t" r="r" b="b"/>
            <a:pathLst>
              <a:path w="421004" h="318135">
                <a:moveTo>
                  <a:pt x="230559" y="0"/>
                </a:moveTo>
                <a:lnTo>
                  <a:pt x="189445" y="0"/>
                </a:lnTo>
                <a:lnTo>
                  <a:pt x="109797" y="275220"/>
                </a:lnTo>
                <a:lnTo>
                  <a:pt x="52884" y="150106"/>
                </a:lnTo>
                <a:lnTo>
                  <a:pt x="0" y="174290"/>
                </a:lnTo>
                <a:lnTo>
                  <a:pt x="4998" y="186382"/>
                </a:lnTo>
                <a:lnTo>
                  <a:pt x="32246" y="174290"/>
                </a:lnTo>
                <a:lnTo>
                  <a:pt x="98995" y="317785"/>
                </a:lnTo>
                <a:lnTo>
                  <a:pt x="114635" y="317785"/>
                </a:lnTo>
                <a:lnTo>
                  <a:pt x="201377" y="21443"/>
                </a:lnTo>
                <a:lnTo>
                  <a:pt x="217369" y="21443"/>
                </a:lnTo>
                <a:lnTo>
                  <a:pt x="217369" y="27602"/>
                </a:lnTo>
                <a:lnTo>
                  <a:pt x="420569" y="27602"/>
                </a:lnTo>
                <a:lnTo>
                  <a:pt x="420569" y="2202"/>
                </a:lnTo>
                <a:lnTo>
                  <a:pt x="230559" y="2202"/>
                </a:lnTo>
                <a:lnTo>
                  <a:pt x="230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18108" y="1273555"/>
            <a:ext cx="7614920" cy="481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ts val="3190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spc="-35" dirty="0">
                <a:latin typeface="Calibri" panose="020F0502020204030204"/>
                <a:cs typeface="Calibri" panose="020F0502020204030204"/>
              </a:rPr>
              <a:t>Train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Bagged</a:t>
            </a:r>
            <a:r>
              <a:rPr sz="3000" b="1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30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32740" marR="5080" indent="-320040">
              <a:lnSpc>
                <a:spcPts val="2900"/>
              </a:lnSpc>
              <a:spcBef>
                <a:spcPts val="27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dirty="0">
                <a:latin typeface="Calibri" panose="020F0502020204030204"/>
                <a:cs typeface="Calibri" panose="020F0502020204030204"/>
              </a:rPr>
              <a:t>But</a:t>
            </a:r>
            <a:r>
              <a:rPr sz="3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use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modified</a:t>
            </a:r>
            <a:r>
              <a:rPr sz="3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tree</a:t>
            </a:r>
            <a:r>
              <a:rPr sz="3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learning</a:t>
            </a:r>
            <a:r>
              <a:rPr sz="3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algorithm</a:t>
            </a:r>
            <a:r>
              <a:rPr sz="3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that </a:t>
            </a:r>
            <a:r>
              <a:rPr sz="3000" dirty="0">
                <a:latin typeface="Calibri" panose="020F0502020204030204"/>
                <a:cs typeface="Calibri" panose="020F0502020204030204"/>
              </a:rPr>
              <a:t>selects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(at</a:t>
            </a:r>
            <a:r>
              <a:rPr sz="3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each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candidate</a:t>
            </a:r>
            <a:r>
              <a:rPr sz="3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split)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random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subset</a:t>
            </a:r>
            <a:r>
              <a:rPr sz="30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features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33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  <a:tab pos="503110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If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we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have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6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features,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consider</a:t>
            </a:r>
            <a:r>
              <a:rPr sz="2600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600" spc="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random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features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217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30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0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called:</a:t>
            </a:r>
            <a:r>
              <a:rPr sz="3000" b="1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/>
                <a:cs typeface="Calibri" panose="020F0502020204030204"/>
              </a:rPr>
              <a:t>Feature</a:t>
            </a:r>
            <a:r>
              <a:rPr sz="3000" b="1" u="heavy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/>
                <a:cs typeface="Calibri" panose="020F0502020204030204"/>
              </a:rPr>
              <a:t>bagging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1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b="1" dirty="0">
                <a:latin typeface="Calibri" panose="020F0502020204030204"/>
                <a:cs typeface="Calibri" panose="020F0502020204030204"/>
              </a:rPr>
              <a:t>Benefit:</a:t>
            </a:r>
            <a:r>
              <a:rPr sz="26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Breaks</a:t>
            </a:r>
            <a:r>
              <a:rPr sz="26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correlation</a:t>
            </a:r>
            <a:r>
              <a:rPr sz="26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between</a:t>
            </a:r>
            <a:r>
              <a:rPr sz="26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trees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890270" marR="195580" lvl="2" indent="-292735">
              <a:lnSpc>
                <a:spcPts val="2110"/>
              </a:lnSpc>
              <a:spcBef>
                <a:spcPts val="575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If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one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is</a:t>
            </a:r>
            <a:r>
              <a:rPr sz="2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very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strong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25" dirty="0">
                <a:latin typeface="Calibri" panose="020F0502020204030204"/>
                <a:cs typeface="Calibri" panose="020F0502020204030204"/>
              </a:rPr>
              <a:t>predictor,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then</a:t>
            </a:r>
            <a:r>
              <a:rPr sz="2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every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will </a:t>
            </a:r>
            <a:r>
              <a:rPr sz="2200" dirty="0">
                <a:latin typeface="Calibri" panose="020F0502020204030204"/>
                <a:cs typeface="Calibri" panose="020F0502020204030204"/>
              </a:rPr>
              <a:t>select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it,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causing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to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be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correlated.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32740" marR="930275" indent="-320040">
              <a:lnSpc>
                <a:spcPts val="2880"/>
              </a:lnSpc>
              <a:spcBef>
                <a:spcPts val="2585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Random</a:t>
            </a:r>
            <a:r>
              <a:rPr sz="3000" b="1" spc="-9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Forests</a:t>
            </a:r>
            <a:r>
              <a:rPr sz="3000" b="1" spc="-8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achieve</a:t>
            </a:r>
            <a:r>
              <a:rPr sz="3000" b="1" spc="-9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state-</a:t>
            </a:r>
            <a:r>
              <a:rPr sz="3000" b="1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of-</a:t>
            </a:r>
            <a:r>
              <a:rPr sz="30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the-</a:t>
            </a:r>
            <a:r>
              <a:rPr sz="3000" b="1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art </a:t>
            </a: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3000" b="1" spc="-9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000" b="1" spc="-9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3000" b="1" spc="-9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classification</a:t>
            </a:r>
            <a:r>
              <a:rPr sz="3000" b="1" spc="-9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problems!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30845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0071" y="1257977"/>
            <a:ext cx="8317230" cy="268097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Boosting:</a:t>
            </a:r>
            <a:r>
              <a:rPr sz="3200" b="1" spc="-9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3200" spc="-9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ensemble</a:t>
            </a:r>
            <a:r>
              <a:rPr sz="3200" spc="-9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3200" spc="-8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algorithm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5475" marR="5080" lvl="1" indent="-318135">
              <a:lnSpc>
                <a:spcPts val="2780"/>
              </a:lnSpc>
              <a:spcBef>
                <a:spcPts val="85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Combines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outputs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many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“weak”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classifiers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produce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dirty="0">
                <a:latin typeface="Calibri" panose="020F0502020204030204"/>
                <a:cs typeface="Calibri" panose="020F0502020204030204"/>
              </a:rPr>
              <a:t>powerful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“committee”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1946910" lvl="1" indent="-318135">
              <a:lnSpc>
                <a:spcPct val="101000"/>
              </a:lnSpc>
              <a:spcBef>
                <a:spcPts val="53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Learns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sequentially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,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trying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improve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upon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its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predecessor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4205" lvl="1" indent="-317500">
              <a:lnSpc>
                <a:spcPct val="100000"/>
              </a:lnSpc>
              <a:spcBef>
                <a:spcPts val="53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Final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classifier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weighted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sum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individual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classifiers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5691" y="5015140"/>
            <a:ext cx="394335" cy="85725"/>
          </a:xfrm>
          <a:custGeom>
            <a:avLst/>
            <a:gdLst/>
            <a:ahLst/>
            <a:cxnLst/>
            <a:rect l="l" t="t" r="r" b="b"/>
            <a:pathLst>
              <a:path w="394335" h="85725">
                <a:moveTo>
                  <a:pt x="308015" y="0"/>
                </a:moveTo>
                <a:lnTo>
                  <a:pt x="308015" y="85725"/>
                </a:lnTo>
                <a:lnTo>
                  <a:pt x="365163" y="57151"/>
                </a:lnTo>
                <a:lnTo>
                  <a:pt x="330193" y="57151"/>
                </a:lnTo>
                <a:lnTo>
                  <a:pt x="336589" y="50754"/>
                </a:lnTo>
                <a:lnTo>
                  <a:pt x="336590" y="34971"/>
                </a:lnTo>
                <a:lnTo>
                  <a:pt x="330196" y="28576"/>
                </a:lnTo>
                <a:lnTo>
                  <a:pt x="365168" y="28576"/>
                </a:lnTo>
                <a:lnTo>
                  <a:pt x="308015" y="0"/>
                </a:lnTo>
                <a:close/>
              </a:path>
              <a:path w="394335" h="85725">
                <a:moveTo>
                  <a:pt x="308015" y="28576"/>
                </a:moveTo>
                <a:lnTo>
                  <a:pt x="6395" y="28576"/>
                </a:lnTo>
                <a:lnTo>
                  <a:pt x="0" y="34971"/>
                </a:lnTo>
                <a:lnTo>
                  <a:pt x="0" y="50754"/>
                </a:lnTo>
                <a:lnTo>
                  <a:pt x="6396" y="57151"/>
                </a:lnTo>
                <a:lnTo>
                  <a:pt x="308015" y="57151"/>
                </a:lnTo>
                <a:lnTo>
                  <a:pt x="308015" y="28576"/>
                </a:lnTo>
                <a:close/>
              </a:path>
              <a:path w="394335" h="85725">
                <a:moveTo>
                  <a:pt x="365168" y="28576"/>
                </a:moveTo>
                <a:lnTo>
                  <a:pt x="330196" y="28576"/>
                </a:lnTo>
                <a:lnTo>
                  <a:pt x="336590" y="34971"/>
                </a:lnTo>
                <a:lnTo>
                  <a:pt x="336589" y="50754"/>
                </a:lnTo>
                <a:lnTo>
                  <a:pt x="330193" y="57151"/>
                </a:lnTo>
                <a:lnTo>
                  <a:pt x="365163" y="57151"/>
                </a:lnTo>
                <a:lnTo>
                  <a:pt x="393740" y="42862"/>
                </a:lnTo>
                <a:lnTo>
                  <a:pt x="365168" y="28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63886" y="5001229"/>
            <a:ext cx="314960" cy="85725"/>
          </a:xfrm>
          <a:custGeom>
            <a:avLst/>
            <a:gdLst/>
            <a:ahLst/>
            <a:cxnLst/>
            <a:rect l="l" t="t" r="r" b="b"/>
            <a:pathLst>
              <a:path w="314960" h="85725">
                <a:moveTo>
                  <a:pt x="229039" y="0"/>
                </a:moveTo>
                <a:lnTo>
                  <a:pt x="229039" y="85725"/>
                </a:lnTo>
                <a:lnTo>
                  <a:pt x="286189" y="57150"/>
                </a:lnTo>
                <a:lnTo>
                  <a:pt x="251217" y="57150"/>
                </a:lnTo>
                <a:lnTo>
                  <a:pt x="257614" y="50753"/>
                </a:lnTo>
                <a:lnTo>
                  <a:pt x="257614" y="34971"/>
                </a:lnTo>
                <a:lnTo>
                  <a:pt x="251217" y="28575"/>
                </a:lnTo>
                <a:lnTo>
                  <a:pt x="286189" y="28575"/>
                </a:lnTo>
                <a:lnTo>
                  <a:pt x="229039" y="0"/>
                </a:lnTo>
                <a:close/>
              </a:path>
              <a:path w="314960" h="85725">
                <a:moveTo>
                  <a:pt x="229039" y="28575"/>
                </a:moveTo>
                <a:lnTo>
                  <a:pt x="6395" y="28575"/>
                </a:lnTo>
                <a:lnTo>
                  <a:pt x="0" y="34971"/>
                </a:lnTo>
                <a:lnTo>
                  <a:pt x="1" y="50753"/>
                </a:lnTo>
                <a:lnTo>
                  <a:pt x="6398" y="57150"/>
                </a:lnTo>
                <a:lnTo>
                  <a:pt x="229039" y="57150"/>
                </a:lnTo>
                <a:lnTo>
                  <a:pt x="229039" y="28575"/>
                </a:lnTo>
                <a:close/>
              </a:path>
              <a:path w="314960" h="85725">
                <a:moveTo>
                  <a:pt x="286189" y="28575"/>
                </a:moveTo>
                <a:lnTo>
                  <a:pt x="251217" y="28575"/>
                </a:lnTo>
                <a:lnTo>
                  <a:pt x="257614" y="34971"/>
                </a:lnTo>
                <a:lnTo>
                  <a:pt x="257614" y="50753"/>
                </a:lnTo>
                <a:lnTo>
                  <a:pt x="251217" y="57150"/>
                </a:lnTo>
                <a:lnTo>
                  <a:pt x="286189" y="57150"/>
                </a:lnTo>
                <a:lnTo>
                  <a:pt x="314764" y="42862"/>
                </a:lnTo>
                <a:lnTo>
                  <a:pt x="28618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357364" y="4327061"/>
            <a:ext cx="1028065" cy="1412875"/>
            <a:chOff x="3357364" y="4327061"/>
            <a:chExt cx="1028065" cy="1412875"/>
          </a:xfrm>
        </p:grpSpPr>
        <p:sp>
          <p:nvSpPr>
            <p:cNvPr id="7" name="object 7"/>
            <p:cNvSpPr/>
            <p:nvPr/>
          </p:nvSpPr>
          <p:spPr>
            <a:xfrm>
              <a:off x="3381364" y="4351060"/>
              <a:ext cx="979805" cy="1364615"/>
            </a:xfrm>
            <a:custGeom>
              <a:avLst/>
              <a:gdLst/>
              <a:ahLst/>
              <a:cxnLst/>
              <a:rect l="l" t="t" r="r" b="b"/>
              <a:pathLst>
                <a:path w="979804" h="1364614">
                  <a:moveTo>
                    <a:pt x="979449" y="0"/>
                  </a:moveTo>
                  <a:lnTo>
                    <a:pt x="0" y="0"/>
                  </a:lnTo>
                  <a:lnTo>
                    <a:pt x="0" y="1364500"/>
                  </a:lnTo>
                  <a:lnTo>
                    <a:pt x="979449" y="1364500"/>
                  </a:lnTo>
                  <a:lnTo>
                    <a:pt x="979449" y="0"/>
                  </a:lnTo>
                  <a:close/>
                </a:path>
              </a:pathLst>
            </a:custGeom>
            <a:solidFill>
              <a:srgbClr val="E66C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57364" y="4327061"/>
              <a:ext cx="1028065" cy="1412875"/>
            </a:xfrm>
            <a:custGeom>
              <a:avLst/>
              <a:gdLst/>
              <a:ahLst/>
              <a:cxnLst/>
              <a:rect l="l" t="t" r="r" b="b"/>
              <a:pathLst>
                <a:path w="1028064" h="1412875">
                  <a:moveTo>
                    <a:pt x="1003449" y="0"/>
                  </a:moveTo>
                  <a:lnTo>
                    <a:pt x="24000" y="0"/>
                  </a:lnTo>
                  <a:lnTo>
                    <a:pt x="14658" y="1885"/>
                  </a:lnTo>
                  <a:lnTo>
                    <a:pt x="7029" y="7028"/>
                  </a:lnTo>
                  <a:lnTo>
                    <a:pt x="1886" y="14657"/>
                  </a:lnTo>
                  <a:lnTo>
                    <a:pt x="0" y="23999"/>
                  </a:lnTo>
                  <a:lnTo>
                    <a:pt x="0" y="1388499"/>
                  </a:lnTo>
                  <a:lnTo>
                    <a:pt x="1886" y="1397841"/>
                  </a:lnTo>
                  <a:lnTo>
                    <a:pt x="7029" y="1405469"/>
                  </a:lnTo>
                  <a:lnTo>
                    <a:pt x="14658" y="1410613"/>
                  </a:lnTo>
                  <a:lnTo>
                    <a:pt x="24000" y="1412499"/>
                  </a:lnTo>
                  <a:lnTo>
                    <a:pt x="1003449" y="1412499"/>
                  </a:lnTo>
                  <a:lnTo>
                    <a:pt x="1012791" y="1410613"/>
                  </a:lnTo>
                  <a:lnTo>
                    <a:pt x="1020420" y="1405469"/>
                  </a:lnTo>
                  <a:lnTo>
                    <a:pt x="1025563" y="1397841"/>
                  </a:lnTo>
                  <a:lnTo>
                    <a:pt x="1027449" y="1388499"/>
                  </a:lnTo>
                  <a:lnTo>
                    <a:pt x="1027449" y="1383699"/>
                  </a:lnTo>
                  <a:lnTo>
                    <a:pt x="28801" y="1383699"/>
                  </a:lnTo>
                  <a:lnTo>
                    <a:pt x="28801" y="28799"/>
                  </a:lnTo>
                  <a:lnTo>
                    <a:pt x="1027449" y="28799"/>
                  </a:lnTo>
                  <a:lnTo>
                    <a:pt x="1027449" y="23999"/>
                  </a:lnTo>
                  <a:lnTo>
                    <a:pt x="1025563" y="14657"/>
                  </a:lnTo>
                  <a:lnTo>
                    <a:pt x="1020420" y="7028"/>
                  </a:lnTo>
                  <a:lnTo>
                    <a:pt x="1012791" y="1885"/>
                  </a:lnTo>
                  <a:lnTo>
                    <a:pt x="1003449" y="0"/>
                  </a:lnTo>
                  <a:close/>
                </a:path>
                <a:path w="1028064" h="1412875">
                  <a:moveTo>
                    <a:pt x="1027449" y="28799"/>
                  </a:moveTo>
                  <a:lnTo>
                    <a:pt x="998649" y="28799"/>
                  </a:lnTo>
                  <a:lnTo>
                    <a:pt x="998649" y="1383699"/>
                  </a:lnTo>
                  <a:lnTo>
                    <a:pt x="1027449" y="1383699"/>
                  </a:lnTo>
                  <a:lnTo>
                    <a:pt x="1027449" y="28799"/>
                  </a:lnTo>
                  <a:close/>
                </a:path>
                <a:path w="1028064" h="1412875">
                  <a:moveTo>
                    <a:pt x="989049" y="38399"/>
                  </a:moveTo>
                  <a:lnTo>
                    <a:pt x="38400" y="38399"/>
                  </a:lnTo>
                  <a:lnTo>
                    <a:pt x="38400" y="1374099"/>
                  </a:lnTo>
                  <a:lnTo>
                    <a:pt x="989049" y="1374099"/>
                  </a:lnTo>
                  <a:lnTo>
                    <a:pt x="989049" y="1364499"/>
                  </a:lnTo>
                  <a:lnTo>
                    <a:pt x="48000" y="1364499"/>
                  </a:lnTo>
                  <a:lnTo>
                    <a:pt x="48000" y="47999"/>
                  </a:lnTo>
                  <a:lnTo>
                    <a:pt x="989049" y="47999"/>
                  </a:lnTo>
                  <a:lnTo>
                    <a:pt x="989049" y="38399"/>
                  </a:lnTo>
                  <a:close/>
                </a:path>
                <a:path w="1028064" h="1412875">
                  <a:moveTo>
                    <a:pt x="989049" y="47999"/>
                  </a:moveTo>
                  <a:lnTo>
                    <a:pt x="979449" y="47999"/>
                  </a:lnTo>
                  <a:lnTo>
                    <a:pt x="979449" y="1364499"/>
                  </a:lnTo>
                  <a:lnTo>
                    <a:pt x="989049" y="1364499"/>
                  </a:lnTo>
                  <a:lnTo>
                    <a:pt x="989049" y="47999"/>
                  </a:lnTo>
                  <a:close/>
                </a:path>
              </a:pathLst>
            </a:custGeom>
            <a:solidFill>
              <a:srgbClr val="A94D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490089" y="4582667"/>
            <a:ext cx="762635" cy="885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Data</a:t>
            </a:r>
            <a:r>
              <a:rPr sz="1400" spc="-4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re- </a:t>
            </a:r>
            <a:r>
              <a:rPr sz="140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weighting </a:t>
            </a:r>
            <a:r>
              <a:rPr sz="140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based</a:t>
            </a:r>
            <a:r>
              <a:rPr sz="1400" spc="-4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on </a:t>
            </a:r>
            <a:r>
              <a:rPr sz="140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residual</a:t>
            </a:r>
            <a:endParaRPr sz="1400" dirty="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07696" y="5001229"/>
            <a:ext cx="263525" cy="85725"/>
          </a:xfrm>
          <a:custGeom>
            <a:avLst/>
            <a:gdLst/>
            <a:ahLst/>
            <a:cxnLst/>
            <a:rect l="l" t="t" r="r" b="b"/>
            <a:pathLst>
              <a:path w="263525" h="85725">
                <a:moveTo>
                  <a:pt x="177214" y="0"/>
                </a:moveTo>
                <a:lnTo>
                  <a:pt x="177214" y="85725"/>
                </a:lnTo>
                <a:lnTo>
                  <a:pt x="234364" y="57150"/>
                </a:lnTo>
                <a:lnTo>
                  <a:pt x="199392" y="57150"/>
                </a:lnTo>
                <a:lnTo>
                  <a:pt x="205789" y="50753"/>
                </a:lnTo>
                <a:lnTo>
                  <a:pt x="205789" y="34971"/>
                </a:lnTo>
                <a:lnTo>
                  <a:pt x="199393" y="28575"/>
                </a:lnTo>
                <a:lnTo>
                  <a:pt x="234364" y="28575"/>
                </a:lnTo>
                <a:lnTo>
                  <a:pt x="177214" y="0"/>
                </a:lnTo>
                <a:close/>
              </a:path>
              <a:path w="263525" h="85725">
                <a:moveTo>
                  <a:pt x="177214" y="28575"/>
                </a:moveTo>
                <a:lnTo>
                  <a:pt x="6395" y="28575"/>
                </a:lnTo>
                <a:lnTo>
                  <a:pt x="0" y="34971"/>
                </a:lnTo>
                <a:lnTo>
                  <a:pt x="1" y="50753"/>
                </a:lnTo>
                <a:lnTo>
                  <a:pt x="6398" y="57150"/>
                </a:lnTo>
                <a:lnTo>
                  <a:pt x="177214" y="57150"/>
                </a:lnTo>
                <a:lnTo>
                  <a:pt x="177214" y="28575"/>
                </a:lnTo>
                <a:close/>
              </a:path>
              <a:path w="263525" h="85725">
                <a:moveTo>
                  <a:pt x="234364" y="28575"/>
                </a:moveTo>
                <a:lnTo>
                  <a:pt x="199393" y="28575"/>
                </a:lnTo>
                <a:lnTo>
                  <a:pt x="205789" y="34971"/>
                </a:lnTo>
                <a:lnTo>
                  <a:pt x="205789" y="50753"/>
                </a:lnTo>
                <a:lnTo>
                  <a:pt x="199392" y="57150"/>
                </a:lnTo>
                <a:lnTo>
                  <a:pt x="234364" y="57150"/>
                </a:lnTo>
                <a:lnTo>
                  <a:pt x="262939" y="42862"/>
                </a:lnTo>
                <a:lnTo>
                  <a:pt x="23436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13440" y="4350612"/>
            <a:ext cx="972819" cy="1430655"/>
            <a:chOff x="313440" y="4350612"/>
            <a:chExt cx="972819" cy="1430655"/>
          </a:xfrm>
        </p:grpSpPr>
        <p:sp>
          <p:nvSpPr>
            <p:cNvPr id="12" name="object 12"/>
            <p:cNvSpPr/>
            <p:nvPr/>
          </p:nvSpPr>
          <p:spPr>
            <a:xfrm>
              <a:off x="337441" y="4374612"/>
              <a:ext cx="925194" cy="1383030"/>
            </a:xfrm>
            <a:custGeom>
              <a:avLst/>
              <a:gdLst/>
              <a:ahLst/>
              <a:cxnLst/>
              <a:rect l="l" t="t" r="r" b="b"/>
              <a:pathLst>
                <a:path w="925194" h="1383029">
                  <a:moveTo>
                    <a:pt x="924790" y="0"/>
                  </a:moveTo>
                  <a:lnTo>
                    <a:pt x="0" y="0"/>
                  </a:lnTo>
                  <a:lnTo>
                    <a:pt x="0" y="1382615"/>
                  </a:lnTo>
                  <a:lnTo>
                    <a:pt x="924790" y="1382615"/>
                  </a:lnTo>
                  <a:lnTo>
                    <a:pt x="92479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3436" y="4350613"/>
              <a:ext cx="972819" cy="1430655"/>
            </a:xfrm>
            <a:custGeom>
              <a:avLst/>
              <a:gdLst/>
              <a:ahLst/>
              <a:cxnLst/>
              <a:rect l="l" t="t" r="r" b="b"/>
              <a:pathLst>
                <a:path w="972819" h="1430654">
                  <a:moveTo>
                    <a:pt x="972794" y="24003"/>
                  </a:moveTo>
                  <a:lnTo>
                    <a:pt x="970902" y="14668"/>
                  </a:lnTo>
                  <a:lnTo>
                    <a:pt x="965758" y="7035"/>
                  </a:lnTo>
                  <a:lnTo>
                    <a:pt x="958126" y="1892"/>
                  </a:lnTo>
                  <a:lnTo>
                    <a:pt x="948791" y="0"/>
                  </a:lnTo>
                  <a:lnTo>
                    <a:pt x="943991" y="0"/>
                  </a:lnTo>
                  <a:lnTo>
                    <a:pt x="943991" y="28803"/>
                  </a:lnTo>
                  <a:lnTo>
                    <a:pt x="943991" y="172834"/>
                  </a:lnTo>
                  <a:lnTo>
                    <a:pt x="943991" y="1401826"/>
                  </a:lnTo>
                  <a:lnTo>
                    <a:pt x="28803" y="1401826"/>
                  </a:lnTo>
                  <a:lnTo>
                    <a:pt x="28803" y="1257795"/>
                  </a:lnTo>
                  <a:lnTo>
                    <a:pt x="38404" y="1257795"/>
                  </a:lnTo>
                  <a:lnTo>
                    <a:pt x="38404" y="1392224"/>
                  </a:lnTo>
                  <a:lnTo>
                    <a:pt x="934389" y="1392224"/>
                  </a:lnTo>
                  <a:lnTo>
                    <a:pt x="934389" y="1382623"/>
                  </a:lnTo>
                  <a:lnTo>
                    <a:pt x="934389" y="1257795"/>
                  </a:lnTo>
                  <a:lnTo>
                    <a:pt x="943991" y="1257795"/>
                  </a:lnTo>
                  <a:lnTo>
                    <a:pt x="943991" y="1228991"/>
                  </a:lnTo>
                  <a:lnTo>
                    <a:pt x="934389" y="1228991"/>
                  </a:lnTo>
                  <a:lnTo>
                    <a:pt x="934389" y="1219390"/>
                  </a:lnTo>
                  <a:lnTo>
                    <a:pt x="943991" y="1219390"/>
                  </a:lnTo>
                  <a:lnTo>
                    <a:pt x="943991" y="1209789"/>
                  </a:lnTo>
                  <a:lnTo>
                    <a:pt x="934389" y="1209789"/>
                  </a:lnTo>
                  <a:lnTo>
                    <a:pt x="934389" y="220827"/>
                  </a:lnTo>
                  <a:lnTo>
                    <a:pt x="943991" y="220827"/>
                  </a:lnTo>
                  <a:lnTo>
                    <a:pt x="943991" y="192036"/>
                  </a:lnTo>
                  <a:lnTo>
                    <a:pt x="934389" y="192036"/>
                  </a:lnTo>
                  <a:lnTo>
                    <a:pt x="934389" y="182435"/>
                  </a:lnTo>
                  <a:lnTo>
                    <a:pt x="943991" y="182435"/>
                  </a:lnTo>
                  <a:lnTo>
                    <a:pt x="943991" y="172834"/>
                  </a:lnTo>
                  <a:lnTo>
                    <a:pt x="934389" y="172834"/>
                  </a:lnTo>
                  <a:lnTo>
                    <a:pt x="934389" y="48006"/>
                  </a:lnTo>
                  <a:lnTo>
                    <a:pt x="934389" y="38404"/>
                  </a:lnTo>
                  <a:lnTo>
                    <a:pt x="924788" y="38404"/>
                  </a:lnTo>
                  <a:lnTo>
                    <a:pt x="924788" y="48006"/>
                  </a:lnTo>
                  <a:lnTo>
                    <a:pt x="924788" y="172834"/>
                  </a:lnTo>
                  <a:lnTo>
                    <a:pt x="924788" y="1382623"/>
                  </a:lnTo>
                  <a:lnTo>
                    <a:pt x="47993" y="1382623"/>
                  </a:lnTo>
                  <a:lnTo>
                    <a:pt x="47993" y="1257795"/>
                  </a:lnTo>
                  <a:lnTo>
                    <a:pt x="924788" y="1257795"/>
                  </a:lnTo>
                  <a:lnTo>
                    <a:pt x="924788" y="1228991"/>
                  </a:lnTo>
                  <a:lnTo>
                    <a:pt x="47993" y="1228991"/>
                  </a:lnTo>
                  <a:lnTo>
                    <a:pt x="47993" y="1219390"/>
                  </a:lnTo>
                  <a:lnTo>
                    <a:pt x="924788" y="1219390"/>
                  </a:lnTo>
                  <a:lnTo>
                    <a:pt x="924788" y="1209789"/>
                  </a:lnTo>
                  <a:lnTo>
                    <a:pt x="47993" y="1209789"/>
                  </a:lnTo>
                  <a:lnTo>
                    <a:pt x="47993" y="220827"/>
                  </a:lnTo>
                  <a:lnTo>
                    <a:pt x="924788" y="220827"/>
                  </a:lnTo>
                  <a:lnTo>
                    <a:pt x="924788" y="192036"/>
                  </a:lnTo>
                  <a:lnTo>
                    <a:pt x="47993" y="192036"/>
                  </a:lnTo>
                  <a:lnTo>
                    <a:pt x="47993" y="182435"/>
                  </a:lnTo>
                  <a:lnTo>
                    <a:pt x="924788" y="182435"/>
                  </a:lnTo>
                  <a:lnTo>
                    <a:pt x="924788" y="172834"/>
                  </a:lnTo>
                  <a:lnTo>
                    <a:pt x="47993" y="172834"/>
                  </a:lnTo>
                  <a:lnTo>
                    <a:pt x="47993" y="48006"/>
                  </a:lnTo>
                  <a:lnTo>
                    <a:pt x="924788" y="48006"/>
                  </a:lnTo>
                  <a:lnTo>
                    <a:pt x="924788" y="38404"/>
                  </a:lnTo>
                  <a:lnTo>
                    <a:pt x="38404" y="38404"/>
                  </a:lnTo>
                  <a:lnTo>
                    <a:pt x="38404" y="172834"/>
                  </a:lnTo>
                  <a:lnTo>
                    <a:pt x="38404" y="182435"/>
                  </a:lnTo>
                  <a:lnTo>
                    <a:pt x="38404" y="1228991"/>
                  </a:lnTo>
                  <a:lnTo>
                    <a:pt x="28803" y="1228991"/>
                  </a:lnTo>
                  <a:lnTo>
                    <a:pt x="28803" y="1219390"/>
                  </a:lnTo>
                  <a:lnTo>
                    <a:pt x="38404" y="1219390"/>
                  </a:lnTo>
                  <a:lnTo>
                    <a:pt x="38404" y="1209789"/>
                  </a:lnTo>
                  <a:lnTo>
                    <a:pt x="28803" y="1209789"/>
                  </a:lnTo>
                  <a:lnTo>
                    <a:pt x="28803" y="220827"/>
                  </a:lnTo>
                  <a:lnTo>
                    <a:pt x="38404" y="220827"/>
                  </a:lnTo>
                  <a:lnTo>
                    <a:pt x="38404" y="192036"/>
                  </a:lnTo>
                  <a:lnTo>
                    <a:pt x="28803" y="192036"/>
                  </a:lnTo>
                  <a:lnTo>
                    <a:pt x="28803" y="182435"/>
                  </a:lnTo>
                  <a:lnTo>
                    <a:pt x="38404" y="182435"/>
                  </a:lnTo>
                  <a:lnTo>
                    <a:pt x="38404" y="172834"/>
                  </a:lnTo>
                  <a:lnTo>
                    <a:pt x="28803" y="172834"/>
                  </a:lnTo>
                  <a:lnTo>
                    <a:pt x="28803" y="28803"/>
                  </a:lnTo>
                  <a:lnTo>
                    <a:pt x="943991" y="28803"/>
                  </a:lnTo>
                  <a:lnTo>
                    <a:pt x="943991" y="0"/>
                  </a:lnTo>
                  <a:lnTo>
                    <a:pt x="24003" y="0"/>
                  </a:lnTo>
                  <a:lnTo>
                    <a:pt x="14655" y="1892"/>
                  </a:lnTo>
                  <a:lnTo>
                    <a:pt x="7023" y="7035"/>
                  </a:lnTo>
                  <a:lnTo>
                    <a:pt x="1879" y="14668"/>
                  </a:lnTo>
                  <a:lnTo>
                    <a:pt x="0" y="24003"/>
                  </a:lnTo>
                  <a:lnTo>
                    <a:pt x="0" y="1406626"/>
                  </a:lnTo>
                  <a:lnTo>
                    <a:pt x="1879" y="1415961"/>
                  </a:lnTo>
                  <a:lnTo>
                    <a:pt x="7023" y="1423593"/>
                  </a:lnTo>
                  <a:lnTo>
                    <a:pt x="14655" y="1428737"/>
                  </a:lnTo>
                  <a:lnTo>
                    <a:pt x="24003" y="1430616"/>
                  </a:lnTo>
                  <a:lnTo>
                    <a:pt x="948791" y="1430616"/>
                  </a:lnTo>
                  <a:lnTo>
                    <a:pt x="958126" y="1428737"/>
                  </a:lnTo>
                  <a:lnTo>
                    <a:pt x="965758" y="1423593"/>
                  </a:lnTo>
                  <a:lnTo>
                    <a:pt x="970902" y="1415961"/>
                  </a:lnTo>
                  <a:lnTo>
                    <a:pt x="972794" y="1406626"/>
                  </a:lnTo>
                  <a:lnTo>
                    <a:pt x="972794" y="1401826"/>
                  </a:lnTo>
                  <a:lnTo>
                    <a:pt x="972794" y="28803"/>
                  </a:lnTo>
                  <a:lnTo>
                    <a:pt x="972794" y="24003"/>
                  </a:lnTo>
                  <a:close/>
                </a:path>
              </a:pathLst>
            </a:custGeom>
            <a:solidFill>
              <a:srgbClr val="4D86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885970" y="4337124"/>
            <a:ext cx="871219" cy="989330"/>
            <a:chOff x="1885970" y="4337124"/>
            <a:chExt cx="871219" cy="989330"/>
          </a:xfrm>
        </p:grpSpPr>
        <p:sp>
          <p:nvSpPr>
            <p:cNvPr id="15" name="object 15"/>
            <p:cNvSpPr/>
            <p:nvPr/>
          </p:nvSpPr>
          <p:spPr>
            <a:xfrm>
              <a:off x="2164759" y="4337124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4" h="237489">
                  <a:moveTo>
                    <a:pt x="156332" y="235016"/>
                  </a:moveTo>
                  <a:lnTo>
                    <a:pt x="108449" y="235016"/>
                  </a:lnTo>
                  <a:lnTo>
                    <a:pt x="130281" y="236937"/>
                  </a:lnTo>
                  <a:lnTo>
                    <a:pt x="134489" y="236937"/>
                  </a:lnTo>
                  <a:lnTo>
                    <a:pt x="156332" y="235016"/>
                  </a:lnTo>
                  <a:close/>
                </a:path>
                <a:path w="264794" h="237489">
                  <a:moveTo>
                    <a:pt x="134489" y="0"/>
                  </a:moveTo>
                  <a:lnTo>
                    <a:pt x="130281" y="0"/>
                  </a:lnTo>
                  <a:lnTo>
                    <a:pt x="107039" y="2044"/>
                  </a:lnTo>
                  <a:lnTo>
                    <a:pt x="60225" y="18990"/>
                  </a:lnTo>
                  <a:lnTo>
                    <a:pt x="24008" y="50281"/>
                  </a:lnTo>
                  <a:lnTo>
                    <a:pt x="3034" y="93079"/>
                  </a:lnTo>
                  <a:lnTo>
                    <a:pt x="0" y="117544"/>
                  </a:lnTo>
                  <a:lnTo>
                    <a:pt x="0" y="119391"/>
                  </a:lnTo>
                  <a:lnTo>
                    <a:pt x="10529" y="164937"/>
                  </a:lnTo>
                  <a:lnTo>
                    <a:pt x="39383" y="202921"/>
                  </a:lnTo>
                  <a:lnTo>
                    <a:pt x="81229" y="227897"/>
                  </a:lnTo>
                  <a:lnTo>
                    <a:pt x="107728" y="235016"/>
                  </a:lnTo>
                  <a:lnTo>
                    <a:pt x="157041" y="235016"/>
                  </a:lnTo>
                  <a:lnTo>
                    <a:pt x="204544" y="217947"/>
                  </a:lnTo>
                  <a:lnTo>
                    <a:pt x="218288" y="208211"/>
                  </a:lnTo>
                  <a:lnTo>
                    <a:pt x="132386" y="208211"/>
                  </a:lnTo>
                  <a:lnTo>
                    <a:pt x="111398" y="206364"/>
                  </a:lnTo>
                  <a:lnTo>
                    <a:pt x="74265" y="192730"/>
                  </a:lnTo>
                  <a:lnTo>
                    <a:pt x="36916" y="153181"/>
                  </a:lnTo>
                  <a:lnTo>
                    <a:pt x="28991" y="119391"/>
                  </a:lnTo>
                  <a:lnTo>
                    <a:pt x="28991" y="117544"/>
                  </a:lnTo>
                  <a:lnTo>
                    <a:pt x="46375" y="68544"/>
                  </a:lnTo>
                  <a:lnTo>
                    <a:pt x="91885" y="35859"/>
                  </a:lnTo>
                  <a:lnTo>
                    <a:pt x="132386" y="28726"/>
                  </a:lnTo>
                  <a:lnTo>
                    <a:pt x="218289" y="28726"/>
                  </a:lnTo>
                  <a:lnTo>
                    <a:pt x="205801" y="19731"/>
                  </a:lnTo>
                  <a:lnTo>
                    <a:pt x="159129" y="2293"/>
                  </a:lnTo>
                  <a:lnTo>
                    <a:pt x="157731" y="2044"/>
                  </a:lnTo>
                  <a:lnTo>
                    <a:pt x="134489" y="0"/>
                  </a:lnTo>
                  <a:close/>
                </a:path>
                <a:path w="264794" h="237489">
                  <a:moveTo>
                    <a:pt x="218289" y="28726"/>
                  </a:moveTo>
                  <a:lnTo>
                    <a:pt x="132386" y="28726"/>
                  </a:lnTo>
                  <a:lnTo>
                    <a:pt x="153374" y="30572"/>
                  </a:lnTo>
                  <a:lnTo>
                    <a:pt x="172885" y="35859"/>
                  </a:lnTo>
                  <a:lnTo>
                    <a:pt x="205812" y="55232"/>
                  </a:lnTo>
                  <a:lnTo>
                    <a:pt x="233810" y="100503"/>
                  </a:lnTo>
                  <a:lnTo>
                    <a:pt x="235779" y="117544"/>
                  </a:lnTo>
                  <a:lnTo>
                    <a:pt x="235779" y="119391"/>
                  </a:lnTo>
                  <a:lnTo>
                    <a:pt x="218395" y="168393"/>
                  </a:lnTo>
                  <a:lnTo>
                    <a:pt x="172885" y="201077"/>
                  </a:lnTo>
                  <a:lnTo>
                    <a:pt x="132386" y="208211"/>
                  </a:lnTo>
                  <a:lnTo>
                    <a:pt x="218288" y="208211"/>
                  </a:lnTo>
                  <a:lnTo>
                    <a:pt x="253493" y="166489"/>
                  </a:lnTo>
                  <a:lnTo>
                    <a:pt x="264770" y="119391"/>
                  </a:lnTo>
                  <a:lnTo>
                    <a:pt x="264770" y="117544"/>
                  </a:lnTo>
                  <a:lnTo>
                    <a:pt x="254241" y="72000"/>
                  </a:lnTo>
                  <a:lnTo>
                    <a:pt x="225388" y="34015"/>
                  </a:lnTo>
                  <a:lnTo>
                    <a:pt x="224243" y="33014"/>
                  </a:lnTo>
                  <a:lnTo>
                    <a:pt x="218289" y="28726"/>
                  </a:lnTo>
                  <a:close/>
                </a:path>
                <a:path w="264794" h="237489">
                  <a:moveTo>
                    <a:pt x="132386" y="38362"/>
                  </a:moveTo>
                  <a:lnTo>
                    <a:pt x="79166" y="52508"/>
                  </a:lnTo>
                  <a:lnTo>
                    <a:pt x="45614" y="87947"/>
                  </a:lnTo>
                  <a:lnTo>
                    <a:pt x="38656" y="117544"/>
                  </a:lnTo>
                  <a:lnTo>
                    <a:pt x="38656" y="119391"/>
                  </a:lnTo>
                  <a:lnTo>
                    <a:pt x="54016" y="162501"/>
                  </a:lnTo>
                  <a:lnTo>
                    <a:pt x="95223" y="192035"/>
                  </a:lnTo>
                  <a:lnTo>
                    <a:pt x="132386" y="198574"/>
                  </a:lnTo>
                  <a:lnTo>
                    <a:pt x="151683" y="196876"/>
                  </a:lnTo>
                  <a:lnTo>
                    <a:pt x="169547" y="192035"/>
                  </a:lnTo>
                  <a:lnTo>
                    <a:pt x="176085" y="188937"/>
                  </a:lnTo>
                  <a:lnTo>
                    <a:pt x="132386" y="188937"/>
                  </a:lnTo>
                  <a:lnTo>
                    <a:pt x="114776" y="187387"/>
                  </a:lnTo>
                  <a:lnTo>
                    <a:pt x="71658" y="167190"/>
                  </a:lnTo>
                  <a:lnTo>
                    <a:pt x="49782" y="132058"/>
                  </a:lnTo>
                  <a:lnTo>
                    <a:pt x="48319" y="119391"/>
                  </a:lnTo>
                  <a:lnTo>
                    <a:pt x="48319" y="117544"/>
                  </a:lnTo>
                  <a:lnTo>
                    <a:pt x="61658" y="80326"/>
                  </a:lnTo>
                  <a:lnTo>
                    <a:pt x="98559" y="53943"/>
                  </a:lnTo>
                  <a:lnTo>
                    <a:pt x="132386" y="47999"/>
                  </a:lnTo>
                  <a:lnTo>
                    <a:pt x="176088" y="47999"/>
                  </a:lnTo>
                  <a:lnTo>
                    <a:pt x="169547" y="44900"/>
                  </a:lnTo>
                  <a:lnTo>
                    <a:pt x="151683" y="40060"/>
                  </a:lnTo>
                  <a:lnTo>
                    <a:pt x="132386" y="38362"/>
                  </a:lnTo>
                  <a:close/>
                </a:path>
                <a:path w="264794" h="237489">
                  <a:moveTo>
                    <a:pt x="176088" y="47999"/>
                  </a:moveTo>
                  <a:lnTo>
                    <a:pt x="132386" y="47999"/>
                  </a:lnTo>
                  <a:lnTo>
                    <a:pt x="149994" y="49549"/>
                  </a:lnTo>
                  <a:lnTo>
                    <a:pt x="166211" y="53943"/>
                  </a:lnTo>
                  <a:lnTo>
                    <a:pt x="203112" y="80326"/>
                  </a:lnTo>
                  <a:lnTo>
                    <a:pt x="216451" y="117544"/>
                  </a:lnTo>
                  <a:lnTo>
                    <a:pt x="216451" y="119391"/>
                  </a:lnTo>
                  <a:lnTo>
                    <a:pt x="214988" y="132058"/>
                  </a:lnTo>
                  <a:lnTo>
                    <a:pt x="193112" y="167190"/>
                  </a:lnTo>
                  <a:lnTo>
                    <a:pt x="149994" y="187387"/>
                  </a:lnTo>
                  <a:lnTo>
                    <a:pt x="132386" y="188937"/>
                  </a:lnTo>
                  <a:lnTo>
                    <a:pt x="176085" y="188937"/>
                  </a:lnTo>
                  <a:lnTo>
                    <a:pt x="210753" y="162501"/>
                  </a:lnTo>
                  <a:lnTo>
                    <a:pt x="226114" y="119391"/>
                  </a:lnTo>
                  <a:lnTo>
                    <a:pt x="226114" y="117544"/>
                  </a:lnTo>
                  <a:lnTo>
                    <a:pt x="210753" y="74434"/>
                  </a:lnTo>
                  <a:lnTo>
                    <a:pt x="185604" y="52508"/>
                  </a:lnTo>
                  <a:lnTo>
                    <a:pt x="176088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51153" y="4563827"/>
              <a:ext cx="198120" cy="544830"/>
            </a:xfrm>
            <a:custGeom>
              <a:avLst/>
              <a:gdLst/>
              <a:ahLst/>
              <a:cxnLst/>
              <a:rect l="l" t="t" r="r" b="b"/>
              <a:pathLst>
                <a:path w="198119" h="544829">
                  <a:moveTo>
                    <a:pt x="197907" y="0"/>
                  </a:moveTo>
                  <a:lnTo>
                    <a:pt x="0" y="544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68410" y="4570588"/>
              <a:ext cx="224790" cy="577850"/>
            </a:xfrm>
            <a:custGeom>
              <a:avLst/>
              <a:gdLst/>
              <a:ahLst/>
              <a:cxnLst/>
              <a:rect l="l" t="t" r="r" b="b"/>
              <a:pathLst>
                <a:path w="224789" h="577850">
                  <a:moveTo>
                    <a:pt x="0" y="0"/>
                  </a:moveTo>
                  <a:lnTo>
                    <a:pt x="224378" y="57753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412" y="5113306"/>
              <a:ext cx="216664" cy="1891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92359" y="5089399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4" h="237489">
                  <a:moveTo>
                    <a:pt x="156317" y="235017"/>
                  </a:moveTo>
                  <a:lnTo>
                    <a:pt x="108449" y="235017"/>
                  </a:lnTo>
                  <a:lnTo>
                    <a:pt x="130281" y="236937"/>
                  </a:lnTo>
                  <a:lnTo>
                    <a:pt x="134489" y="236937"/>
                  </a:lnTo>
                  <a:lnTo>
                    <a:pt x="156317" y="235017"/>
                  </a:lnTo>
                  <a:close/>
                </a:path>
                <a:path w="264794" h="237489">
                  <a:moveTo>
                    <a:pt x="134489" y="0"/>
                  </a:moveTo>
                  <a:lnTo>
                    <a:pt x="130281" y="0"/>
                  </a:lnTo>
                  <a:lnTo>
                    <a:pt x="107039" y="2044"/>
                  </a:lnTo>
                  <a:lnTo>
                    <a:pt x="60224" y="18991"/>
                  </a:lnTo>
                  <a:lnTo>
                    <a:pt x="24008" y="50281"/>
                  </a:lnTo>
                  <a:lnTo>
                    <a:pt x="3032" y="93080"/>
                  </a:lnTo>
                  <a:lnTo>
                    <a:pt x="0" y="117546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36" y="235017"/>
                  </a:lnTo>
                  <a:lnTo>
                    <a:pt x="157035" y="235017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7546"/>
                  </a:lnTo>
                  <a:lnTo>
                    <a:pt x="30960" y="100505"/>
                  </a:lnTo>
                  <a:lnTo>
                    <a:pt x="58958" y="55232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8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9" y="0"/>
                  </a:lnTo>
                  <a:close/>
                </a:path>
                <a:path w="264794" h="237489">
                  <a:moveTo>
                    <a:pt x="218288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2" y="55232"/>
                  </a:lnTo>
                  <a:lnTo>
                    <a:pt x="233810" y="100505"/>
                  </a:lnTo>
                  <a:lnTo>
                    <a:pt x="235778" y="117546"/>
                  </a:lnTo>
                  <a:lnTo>
                    <a:pt x="235778" y="119392"/>
                  </a:lnTo>
                  <a:lnTo>
                    <a:pt x="218395" y="168393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2" y="166490"/>
                  </a:lnTo>
                  <a:lnTo>
                    <a:pt x="264769" y="119392"/>
                  </a:lnTo>
                  <a:lnTo>
                    <a:pt x="264769" y="117546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3" y="33014"/>
                  </a:lnTo>
                  <a:lnTo>
                    <a:pt x="218288" y="28726"/>
                  </a:lnTo>
                  <a:close/>
                </a:path>
                <a:path w="264794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4" y="87947"/>
                  </a:lnTo>
                  <a:lnTo>
                    <a:pt x="38654" y="117546"/>
                  </a:lnTo>
                  <a:lnTo>
                    <a:pt x="38654" y="119392"/>
                  </a:lnTo>
                  <a:lnTo>
                    <a:pt x="54016" y="162502"/>
                  </a:lnTo>
                  <a:lnTo>
                    <a:pt x="95222" y="192036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6"/>
                  </a:lnTo>
                  <a:lnTo>
                    <a:pt x="176087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58" y="167191"/>
                  </a:lnTo>
                  <a:lnTo>
                    <a:pt x="49782" y="132058"/>
                  </a:lnTo>
                  <a:lnTo>
                    <a:pt x="48319" y="117546"/>
                  </a:lnTo>
                  <a:lnTo>
                    <a:pt x="49782" y="104879"/>
                  </a:lnTo>
                  <a:lnTo>
                    <a:pt x="71658" y="69747"/>
                  </a:lnTo>
                  <a:lnTo>
                    <a:pt x="114774" y="49550"/>
                  </a:lnTo>
                  <a:lnTo>
                    <a:pt x="132384" y="47999"/>
                  </a:lnTo>
                  <a:lnTo>
                    <a:pt x="176086" y="47999"/>
                  </a:lnTo>
                  <a:lnTo>
                    <a:pt x="169547" y="44902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4" h="237489">
                  <a:moveTo>
                    <a:pt x="176086" y="47999"/>
                  </a:moveTo>
                  <a:lnTo>
                    <a:pt x="132384" y="47999"/>
                  </a:lnTo>
                  <a:lnTo>
                    <a:pt x="149994" y="49550"/>
                  </a:lnTo>
                  <a:lnTo>
                    <a:pt x="166211" y="53943"/>
                  </a:lnTo>
                  <a:lnTo>
                    <a:pt x="203112" y="80326"/>
                  </a:lnTo>
                  <a:lnTo>
                    <a:pt x="216451" y="117546"/>
                  </a:lnTo>
                  <a:lnTo>
                    <a:pt x="216451" y="119392"/>
                  </a:lnTo>
                  <a:lnTo>
                    <a:pt x="203112" y="156611"/>
                  </a:lnTo>
                  <a:lnTo>
                    <a:pt x="166211" y="182994"/>
                  </a:lnTo>
                  <a:lnTo>
                    <a:pt x="132384" y="188937"/>
                  </a:lnTo>
                  <a:lnTo>
                    <a:pt x="176087" y="188937"/>
                  </a:lnTo>
                  <a:lnTo>
                    <a:pt x="210753" y="162502"/>
                  </a:lnTo>
                  <a:lnTo>
                    <a:pt x="226114" y="119392"/>
                  </a:lnTo>
                  <a:lnTo>
                    <a:pt x="226114" y="117546"/>
                  </a:lnTo>
                  <a:lnTo>
                    <a:pt x="224398" y="102692"/>
                  </a:lnTo>
                  <a:lnTo>
                    <a:pt x="219156" y="87947"/>
                  </a:lnTo>
                  <a:lnTo>
                    <a:pt x="210753" y="74435"/>
                  </a:lnTo>
                  <a:lnTo>
                    <a:pt x="199462" y="62489"/>
                  </a:lnTo>
                  <a:lnTo>
                    <a:pt x="185604" y="52508"/>
                  </a:lnTo>
                  <a:lnTo>
                    <a:pt x="176086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0022" y="5107034"/>
              <a:ext cx="216664" cy="18912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85970" y="5083126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4" h="237489">
                  <a:moveTo>
                    <a:pt x="156316" y="235017"/>
                  </a:moveTo>
                  <a:lnTo>
                    <a:pt x="108447" y="235017"/>
                  </a:lnTo>
                  <a:lnTo>
                    <a:pt x="130280" y="236937"/>
                  </a:lnTo>
                  <a:lnTo>
                    <a:pt x="134487" y="236937"/>
                  </a:lnTo>
                  <a:lnTo>
                    <a:pt x="156316" y="235017"/>
                  </a:lnTo>
                  <a:close/>
                </a:path>
                <a:path w="264794" h="237489">
                  <a:moveTo>
                    <a:pt x="134487" y="0"/>
                  </a:moveTo>
                  <a:lnTo>
                    <a:pt x="130280" y="0"/>
                  </a:lnTo>
                  <a:lnTo>
                    <a:pt x="107039" y="2044"/>
                  </a:lnTo>
                  <a:lnTo>
                    <a:pt x="60222" y="18991"/>
                  </a:lnTo>
                  <a:lnTo>
                    <a:pt x="24006" y="50281"/>
                  </a:lnTo>
                  <a:lnTo>
                    <a:pt x="3032" y="93080"/>
                  </a:lnTo>
                  <a:lnTo>
                    <a:pt x="0" y="117544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36" y="235017"/>
                  </a:lnTo>
                  <a:lnTo>
                    <a:pt x="157033" y="235017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9392"/>
                  </a:lnTo>
                  <a:lnTo>
                    <a:pt x="28991" y="117544"/>
                  </a:lnTo>
                  <a:lnTo>
                    <a:pt x="46374" y="68544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7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7" y="0"/>
                  </a:lnTo>
                  <a:close/>
                </a:path>
                <a:path w="264794" h="237489">
                  <a:moveTo>
                    <a:pt x="218287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1" y="55232"/>
                  </a:lnTo>
                  <a:lnTo>
                    <a:pt x="233809" y="100505"/>
                  </a:lnTo>
                  <a:lnTo>
                    <a:pt x="235778" y="119392"/>
                  </a:lnTo>
                  <a:lnTo>
                    <a:pt x="233809" y="136432"/>
                  </a:lnTo>
                  <a:lnTo>
                    <a:pt x="205811" y="181705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1" y="166490"/>
                  </a:lnTo>
                  <a:lnTo>
                    <a:pt x="264769" y="119392"/>
                  </a:lnTo>
                  <a:lnTo>
                    <a:pt x="264769" y="117544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2" y="33014"/>
                  </a:lnTo>
                  <a:lnTo>
                    <a:pt x="218287" y="28726"/>
                  </a:lnTo>
                  <a:close/>
                </a:path>
                <a:path w="264794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3" y="87947"/>
                  </a:lnTo>
                  <a:lnTo>
                    <a:pt x="38654" y="119392"/>
                  </a:lnTo>
                  <a:lnTo>
                    <a:pt x="40370" y="134245"/>
                  </a:lnTo>
                  <a:lnTo>
                    <a:pt x="65307" y="174448"/>
                  </a:lnTo>
                  <a:lnTo>
                    <a:pt x="113085" y="196876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6"/>
                  </a:lnTo>
                  <a:lnTo>
                    <a:pt x="176087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60" y="167191"/>
                  </a:lnTo>
                  <a:lnTo>
                    <a:pt x="49781" y="132058"/>
                  </a:lnTo>
                  <a:lnTo>
                    <a:pt x="48318" y="119392"/>
                  </a:lnTo>
                  <a:lnTo>
                    <a:pt x="48318" y="117544"/>
                  </a:lnTo>
                  <a:lnTo>
                    <a:pt x="61657" y="80326"/>
                  </a:lnTo>
                  <a:lnTo>
                    <a:pt x="98558" y="53943"/>
                  </a:lnTo>
                  <a:lnTo>
                    <a:pt x="132384" y="47999"/>
                  </a:lnTo>
                  <a:lnTo>
                    <a:pt x="176087" y="47999"/>
                  </a:lnTo>
                  <a:lnTo>
                    <a:pt x="169547" y="44900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4" h="237489">
                  <a:moveTo>
                    <a:pt x="176087" y="47999"/>
                  </a:moveTo>
                  <a:lnTo>
                    <a:pt x="132384" y="47999"/>
                  </a:lnTo>
                  <a:lnTo>
                    <a:pt x="149994" y="49549"/>
                  </a:lnTo>
                  <a:lnTo>
                    <a:pt x="166209" y="53943"/>
                  </a:lnTo>
                  <a:lnTo>
                    <a:pt x="203112" y="80326"/>
                  </a:lnTo>
                  <a:lnTo>
                    <a:pt x="216449" y="117544"/>
                  </a:lnTo>
                  <a:lnTo>
                    <a:pt x="216450" y="119392"/>
                  </a:lnTo>
                  <a:lnTo>
                    <a:pt x="214988" y="132058"/>
                  </a:lnTo>
                  <a:lnTo>
                    <a:pt x="193111" y="167191"/>
                  </a:lnTo>
                  <a:lnTo>
                    <a:pt x="149994" y="187388"/>
                  </a:lnTo>
                  <a:lnTo>
                    <a:pt x="132384" y="188937"/>
                  </a:lnTo>
                  <a:lnTo>
                    <a:pt x="176087" y="188937"/>
                  </a:lnTo>
                  <a:lnTo>
                    <a:pt x="210752" y="162502"/>
                  </a:lnTo>
                  <a:lnTo>
                    <a:pt x="226114" y="119392"/>
                  </a:lnTo>
                  <a:lnTo>
                    <a:pt x="226114" y="117544"/>
                  </a:lnTo>
                  <a:lnTo>
                    <a:pt x="210752" y="74434"/>
                  </a:lnTo>
                  <a:lnTo>
                    <a:pt x="185602" y="52508"/>
                  </a:lnTo>
                  <a:lnTo>
                    <a:pt x="176087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37512" y="488543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16409" y="4308563"/>
            <a:ext cx="864869" cy="987425"/>
            <a:chOff x="4916409" y="4308563"/>
            <a:chExt cx="864869" cy="987425"/>
          </a:xfrm>
        </p:grpSpPr>
        <p:sp>
          <p:nvSpPr>
            <p:cNvPr id="24" name="object 24"/>
            <p:cNvSpPr/>
            <p:nvPr/>
          </p:nvSpPr>
          <p:spPr>
            <a:xfrm>
              <a:off x="5193271" y="4308563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5" h="237489">
                  <a:moveTo>
                    <a:pt x="156331" y="235016"/>
                  </a:moveTo>
                  <a:lnTo>
                    <a:pt x="108447" y="235016"/>
                  </a:lnTo>
                  <a:lnTo>
                    <a:pt x="130280" y="236937"/>
                  </a:lnTo>
                  <a:lnTo>
                    <a:pt x="134487" y="236937"/>
                  </a:lnTo>
                  <a:lnTo>
                    <a:pt x="156331" y="235016"/>
                  </a:lnTo>
                  <a:close/>
                </a:path>
                <a:path w="264795" h="237489">
                  <a:moveTo>
                    <a:pt x="134487" y="0"/>
                  </a:moveTo>
                  <a:lnTo>
                    <a:pt x="130280" y="0"/>
                  </a:lnTo>
                  <a:lnTo>
                    <a:pt x="107039" y="2044"/>
                  </a:lnTo>
                  <a:lnTo>
                    <a:pt x="60224" y="18990"/>
                  </a:lnTo>
                  <a:lnTo>
                    <a:pt x="24006" y="50281"/>
                  </a:lnTo>
                  <a:lnTo>
                    <a:pt x="3032" y="93080"/>
                  </a:lnTo>
                  <a:lnTo>
                    <a:pt x="0" y="117544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28" y="235016"/>
                  </a:lnTo>
                  <a:lnTo>
                    <a:pt x="157040" y="235016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7544"/>
                  </a:lnTo>
                  <a:lnTo>
                    <a:pt x="30958" y="100505"/>
                  </a:lnTo>
                  <a:lnTo>
                    <a:pt x="58957" y="55232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7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7" y="0"/>
                  </a:lnTo>
                  <a:close/>
                </a:path>
                <a:path w="264795" h="237489">
                  <a:moveTo>
                    <a:pt x="218287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1" y="55232"/>
                  </a:lnTo>
                  <a:lnTo>
                    <a:pt x="233809" y="100505"/>
                  </a:lnTo>
                  <a:lnTo>
                    <a:pt x="235778" y="117544"/>
                  </a:lnTo>
                  <a:lnTo>
                    <a:pt x="235777" y="119392"/>
                  </a:lnTo>
                  <a:lnTo>
                    <a:pt x="218394" y="168393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2" y="166489"/>
                  </a:lnTo>
                  <a:lnTo>
                    <a:pt x="264769" y="119392"/>
                  </a:lnTo>
                  <a:lnTo>
                    <a:pt x="264769" y="117544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2" y="33014"/>
                  </a:lnTo>
                  <a:lnTo>
                    <a:pt x="218287" y="28726"/>
                  </a:lnTo>
                  <a:close/>
                </a:path>
                <a:path w="264795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3" y="87947"/>
                  </a:lnTo>
                  <a:lnTo>
                    <a:pt x="38654" y="117544"/>
                  </a:lnTo>
                  <a:lnTo>
                    <a:pt x="38655" y="119392"/>
                  </a:lnTo>
                  <a:lnTo>
                    <a:pt x="54015" y="162501"/>
                  </a:lnTo>
                  <a:lnTo>
                    <a:pt x="95222" y="192035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5"/>
                  </a:lnTo>
                  <a:lnTo>
                    <a:pt x="176086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58" y="167190"/>
                  </a:lnTo>
                  <a:lnTo>
                    <a:pt x="49781" y="132058"/>
                  </a:lnTo>
                  <a:lnTo>
                    <a:pt x="48318" y="117544"/>
                  </a:lnTo>
                  <a:lnTo>
                    <a:pt x="49781" y="104879"/>
                  </a:lnTo>
                  <a:lnTo>
                    <a:pt x="71658" y="69745"/>
                  </a:lnTo>
                  <a:lnTo>
                    <a:pt x="114774" y="49549"/>
                  </a:lnTo>
                  <a:lnTo>
                    <a:pt x="132384" y="47999"/>
                  </a:lnTo>
                  <a:lnTo>
                    <a:pt x="176087" y="47999"/>
                  </a:lnTo>
                  <a:lnTo>
                    <a:pt x="169547" y="44900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5" h="237489">
                  <a:moveTo>
                    <a:pt x="176087" y="47999"/>
                  </a:moveTo>
                  <a:lnTo>
                    <a:pt x="132384" y="47999"/>
                  </a:lnTo>
                  <a:lnTo>
                    <a:pt x="149994" y="49549"/>
                  </a:lnTo>
                  <a:lnTo>
                    <a:pt x="166209" y="53943"/>
                  </a:lnTo>
                  <a:lnTo>
                    <a:pt x="203111" y="80326"/>
                  </a:lnTo>
                  <a:lnTo>
                    <a:pt x="216450" y="117544"/>
                  </a:lnTo>
                  <a:lnTo>
                    <a:pt x="216449" y="119392"/>
                  </a:lnTo>
                  <a:lnTo>
                    <a:pt x="203111" y="156611"/>
                  </a:lnTo>
                  <a:lnTo>
                    <a:pt x="166209" y="182994"/>
                  </a:lnTo>
                  <a:lnTo>
                    <a:pt x="132384" y="188937"/>
                  </a:lnTo>
                  <a:lnTo>
                    <a:pt x="176086" y="188937"/>
                  </a:lnTo>
                  <a:lnTo>
                    <a:pt x="210752" y="162501"/>
                  </a:lnTo>
                  <a:lnTo>
                    <a:pt x="226114" y="119392"/>
                  </a:lnTo>
                  <a:lnTo>
                    <a:pt x="226114" y="117544"/>
                  </a:lnTo>
                  <a:lnTo>
                    <a:pt x="224398" y="102692"/>
                  </a:lnTo>
                  <a:lnTo>
                    <a:pt x="219155" y="87947"/>
                  </a:lnTo>
                  <a:lnTo>
                    <a:pt x="210752" y="74434"/>
                  </a:lnTo>
                  <a:lnTo>
                    <a:pt x="199461" y="62489"/>
                  </a:lnTo>
                  <a:lnTo>
                    <a:pt x="185602" y="52508"/>
                  </a:lnTo>
                  <a:lnTo>
                    <a:pt x="176087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68067" y="4539611"/>
              <a:ext cx="238760" cy="517525"/>
            </a:xfrm>
            <a:custGeom>
              <a:avLst/>
              <a:gdLst/>
              <a:ahLst/>
              <a:cxnLst/>
              <a:rect l="l" t="t" r="r" b="b"/>
              <a:pathLst>
                <a:path w="238760" h="517525">
                  <a:moveTo>
                    <a:pt x="238486" y="0"/>
                  </a:moveTo>
                  <a:lnTo>
                    <a:pt x="0" y="51715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57807" y="4516119"/>
              <a:ext cx="238125" cy="570865"/>
            </a:xfrm>
            <a:custGeom>
              <a:avLst/>
              <a:gdLst/>
              <a:ahLst/>
              <a:cxnLst/>
              <a:rect l="l" t="t" r="r" b="b"/>
              <a:pathLst>
                <a:path w="238125" h="570864">
                  <a:moveTo>
                    <a:pt x="0" y="0"/>
                  </a:moveTo>
                  <a:lnTo>
                    <a:pt x="237905" y="5707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0089" y="5075564"/>
              <a:ext cx="216663" cy="1891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16398" y="5051666"/>
              <a:ext cx="864869" cy="244475"/>
            </a:xfrm>
            <a:custGeom>
              <a:avLst/>
              <a:gdLst/>
              <a:ahLst/>
              <a:cxnLst/>
              <a:rect l="l" t="t" r="r" b="b"/>
              <a:pathLst>
                <a:path w="864870" h="244475">
                  <a:moveTo>
                    <a:pt x="226123" y="124790"/>
                  </a:moveTo>
                  <a:lnTo>
                    <a:pt x="224409" y="109943"/>
                  </a:lnTo>
                  <a:lnTo>
                    <a:pt x="219163" y="95199"/>
                  </a:lnTo>
                  <a:lnTo>
                    <a:pt x="216458" y="90855"/>
                  </a:lnTo>
                  <a:lnTo>
                    <a:pt x="216458" y="124790"/>
                  </a:lnTo>
                  <a:lnTo>
                    <a:pt x="216458" y="126644"/>
                  </a:lnTo>
                  <a:lnTo>
                    <a:pt x="203123" y="163855"/>
                  </a:lnTo>
                  <a:lnTo>
                    <a:pt x="166217" y="190246"/>
                  </a:lnTo>
                  <a:lnTo>
                    <a:pt x="132384" y="196189"/>
                  </a:lnTo>
                  <a:lnTo>
                    <a:pt x="114782" y="194640"/>
                  </a:lnTo>
                  <a:lnTo>
                    <a:pt x="71666" y="174434"/>
                  </a:lnTo>
                  <a:lnTo>
                    <a:pt x="49784" y="139306"/>
                  </a:lnTo>
                  <a:lnTo>
                    <a:pt x="48323" y="126644"/>
                  </a:lnTo>
                  <a:lnTo>
                    <a:pt x="48323" y="124790"/>
                  </a:lnTo>
                  <a:lnTo>
                    <a:pt x="61658" y="87579"/>
                  </a:lnTo>
                  <a:lnTo>
                    <a:pt x="98564" y="61188"/>
                  </a:lnTo>
                  <a:lnTo>
                    <a:pt x="132384" y="55245"/>
                  </a:lnTo>
                  <a:lnTo>
                    <a:pt x="149999" y="56794"/>
                  </a:lnTo>
                  <a:lnTo>
                    <a:pt x="193116" y="77000"/>
                  </a:lnTo>
                  <a:lnTo>
                    <a:pt x="214998" y="112128"/>
                  </a:lnTo>
                  <a:lnTo>
                    <a:pt x="216458" y="124790"/>
                  </a:lnTo>
                  <a:lnTo>
                    <a:pt x="216458" y="90855"/>
                  </a:lnTo>
                  <a:lnTo>
                    <a:pt x="185610" y="59753"/>
                  </a:lnTo>
                  <a:lnTo>
                    <a:pt x="132384" y="45605"/>
                  </a:lnTo>
                  <a:lnTo>
                    <a:pt x="113093" y="47307"/>
                  </a:lnTo>
                  <a:lnTo>
                    <a:pt x="65316" y="69735"/>
                  </a:lnTo>
                  <a:lnTo>
                    <a:pt x="40373" y="109943"/>
                  </a:lnTo>
                  <a:lnTo>
                    <a:pt x="38658" y="124790"/>
                  </a:lnTo>
                  <a:lnTo>
                    <a:pt x="38658" y="126644"/>
                  </a:lnTo>
                  <a:lnTo>
                    <a:pt x="54025" y="169748"/>
                  </a:lnTo>
                  <a:lnTo>
                    <a:pt x="95224" y="199288"/>
                  </a:lnTo>
                  <a:lnTo>
                    <a:pt x="132384" y="205828"/>
                  </a:lnTo>
                  <a:lnTo>
                    <a:pt x="151688" y="204127"/>
                  </a:lnTo>
                  <a:lnTo>
                    <a:pt x="199466" y="181698"/>
                  </a:lnTo>
                  <a:lnTo>
                    <a:pt x="224409" y="141490"/>
                  </a:lnTo>
                  <a:lnTo>
                    <a:pt x="226123" y="126644"/>
                  </a:lnTo>
                  <a:lnTo>
                    <a:pt x="226123" y="124790"/>
                  </a:lnTo>
                  <a:close/>
                </a:path>
                <a:path w="864870" h="244475">
                  <a:moveTo>
                    <a:pt x="264769" y="124790"/>
                  </a:moveTo>
                  <a:lnTo>
                    <a:pt x="254241" y="79248"/>
                  </a:lnTo>
                  <a:lnTo>
                    <a:pt x="235788" y="52273"/>
                  </a:lnTo>
                  <a:lnTo>
                    <a:pt x="235788" y="124790"/>
                  </a:lnTo>
                  <a:lnTo>
                    <a:pt x="235788" y="126644"/>
                  </a:lnTo>
                  <a:lnTo>
                    <a:pt x="218401" y="175641"/>
                  </a:lnTo>
                  <a:lnTo>
                    <a:pt x="172885" y="208330"/>
                  </a:lnTo>
                  <a:lnTo>
                    <a:pt x="132384" y="215455"/>
                  </a:lnTo>
                  <a:lnTo>
                    <a:pt x="111404" y="213614"/>
                  </a:lnTo>
                  <a:lnTo>
                    <a:pt x="74269" y="199974"/>
                  </a:lnTo>
                  <a:lnTo>
                    <a:pt x="36918" y="160426"/>
                  </a:lnTo>
                  <a:lnTo>
                    <a:pt x="28994" y="126644"/>
                  </a:lnTo>
                  <a:lnTo>
                    <a:pt x="28994" y="124790"/>
                  </a:lnTo>
                  <a:lnTo>
                    <a:pt x="46380" y="75793"/>
                  </a:lnTo>
                  <a:lnTo>
                    <a:pt x="91897" y="43103"/>
                  </a:lnTo>
                  <a:lnTo>
                    <a:pt x="132384" y="35979"/>
                  </a:lnTo>
                  <a:lnTo>
                    <a:pt x="153377" y="37820"/>
                  </a:lnTo>
                  <a:lnTo>
                    <a:pt x="190512" y="51460"/>
                  </a:lnTo>
                  <a:lnTo>
                    <a:pt x="227863" y="91008"/>
                  </a:lnTo>
                  <a:lnTo>
                    <a:pt x="235788" y="124790"/>
                  </a:lnTo>
                  <a:lnTo>
                    <a:pt x="235788" y="52273"/>
                  </a:lnTo>
                  <a:lnTo>
                    <a:pt x="225386" y="41262"/>
                  </a:lnTo>
                  <a:lnTo>
                    <a:pt x="224243" y="40259"/>
                  </a:lnTo>
                  <a:lnTo>
                    <a:pt x="218287" y="35979"/>
                  </a:lnTo>
                  <a:lnTo>
                    <a:pt x="205803" y="26974"/>
                  </a:lnTo>
                  <a:lnTo>
                    <a:pt x="159131" y="9537"/>
                  </a:lnTo>
                  <a:lnTo>
                    <a:pt x="134493" y="7251"/>
                  </a:lnTo>
                  <a:lnTo>
                    <a:pt x="130289" y="7251"/>
                  </a:lnTo>
                  <a:lnTo>
                    <a:pt x="82575" y="15798"/>
                  </a:lnTo>
                  <a:lnTo>
                    <a:pt x="40538" y="40259"/>
                  </a:lnTo>
                  <a:lnTo>
                    <a:pt x="11277" y="77698"/>
                  </a:lnTo>
                  <a:lnTo>
                    <a:pt x="0" y="124790"/>
                  </a:lnTo>
                  <a:lnTo>
                    <a:pt x="0" y="126644"/>
                  </a:lnTo>
                  <a:lnTo>
                    <a:pt x="10541" y="172186"/>
                  </a:lnTo>
                  <a:lnTo>
                    <a:pt x="39382" y="210172"/>
                  </a:lnTo>
                  <a:lnTo>
                    <a:pt x="81229" y="235140"/>
                  </a:lnTo>
                  <a:lnTo>
                    <a:pt x="107746" y="242265"/>
                  </a:lnTo>
                  <a:lnTo>
                    <a:pt x="108458" y="242265"/>
                  </a:lnTo>
                  <a:lnTo>
                    <a:pt x="130289" y="244182"/>
                  </a:lnTo>
                  <a:lnTo>
                    <a:pt x="134493" y="244182"/>
                  </a:lnTo>
                  <a:lnTo>
                    <a:pt x="156324" y="242265"/>
                  </a:lnTo>
                  <a:lnTo>
                    <a:pt x="157035" y="242265"/>
                  </a:lnTo>
                  <a:lnTo>
                    <a:pt x="204546" y="225196"/>
                  </a:lnTo>
                  <a:lnTo>
                    <a:pt x="218300" y="215455"/>
                  </a:lnTo>
                  <a:lnTo>
                    <a:pt x="224243" y="211175"/>
                  </a:lnTo>
                  <a:lnTo>
                    <a:pt x="253492" y="173736"/>
                  </a:lnTo>
                  <a:lnTo>
                    <a:pt x="264769" y="126644"/>
                  </a:lnTo>
                  <a:lnTo>
                    <a:pt x="264769" y="124790"/>
                  </a:lnTo>
                  <a:close/>
                </a:path>
                <a:path w="864870" h="244475">
                  <a:moveTo>
                    <a:pt x="825741" y="117538"/>
                  </a:moveTo>
                  <a:lnTo>
                    <a:pt x="824026" y="102692"/>
                  </a:lnTo>
                  <a:lnTo>
                    <a:pt x="818781" y="87947"/>
                  </a:lnTo>
                  <a:lnTo>
                    <a:pt x="816076" y="83604"/>
                  </a:lnTo>
                  <a:lnTo>
                    <a:pt x="816076" y="117538"/>
                  </a:lnTo>
                  <a:lnTo>
                    <a:pt x="816076" y="119392"/>
                  </a:lnTo>
                  <a:lnTo>
                    <a:pt x="802741" y="156603"/>
                  </a:lnTo>
                  <a:lnTo>
                    <a:pt x="765848" y="182994"/>
                  </a:lnTo>
                  <a:lnTo>
                    <a:pt x="732015" y="188937"/>
                  </a:lnTo>
                  <a:lnTo>
                    <a:pt x="714413" y="187388"/>
                  </a:lnTo>
                  <a:lnTo>
                    <a:pt x="671283" y="167182"/>
                  </a:lnTo>
                  <a:lnTo>
                    <a:pt x="649414" y="132054"/>
                  </a:lnTo>
                  <a:lnTo>
                    <a:pt x="647954" y="119392"/>
                  </a:lnTo>
                  <a:lnTo>
                    <a:pt x="647954" y="117538"/>
                  </a:lnTo>
                  <a:lnTo>
                    <a:pt x="661289" y="80327"/>
                  </a:lnTo>
                  <a:lnTo>
                    <a:pt x="698195" y="53936"/>
                  </a:lnTo>
                  <a:lnTo>
                    <a:pt x="732015" y="47993"/>
                  </a:lnTo>
                  <a:lnTo>
                    <a:pt x="749630" y="49542"/>
                  </a:lnTo>
                  <a:lnTo>
                    <a:pt x="792746" y="69748"/>
                  </a:lnTo>
                  <a:lnTo>
                    <a:pt x="814616" y="104876"/>
                  </a:lnTo>
                  <a:lnTo>
                    <a:pt x="816076" y="117538"/>
                  </a:lnTo>
                  <a:lnTo>
                    <a:pt x="816076" y="83604"/>
                  </a:lnTo>
                  <a:lnTo>
                    <a:pt x="810387" y="74434"/>
                  </a:lnTo>
                  <a:lnTo>
                    <a:pt x="799096" y="62484"/>
                  </a:lnTo>
                  <a:lnTo>
                    <a:pt x="785241" y="52501"/>
                  </a:lnTo>
                  <a:lnTo>
                    <a:pt x="775716" y="47993"/>
                  </a:lnTo>
                  <a:lnTo>
                    <a:pt x="769175" y="44894"/>
                  </a:lnTo>
                  <a:lnTo>
                    <a:pt x="751319" y="40055"/>
                  </a:lnTo>
                  <a:lnTo>
                    <a:pt x="732015" y="38354"/>
                  </a:lnTo>
                  <a:lnTo>
                    <a:pt x="712724" y="40055"/>
                  </a:lnTo>
                  <a:lnTo>
                    <a:pt x="664933" y="62484"/>
                  </a:lnTo>
                  <a:lnTo>
                    <a:pt x="640003" y="102692"/>
                  </a:lnTo>
                  <a:lnTo>
                    <a:pt x="638289" y="117538"/>
                  </a:lnTo>
                  <a:lnTo>
                    <a:pt x="638289" y="119392"/>
                  </a:lnTo>
                  <a:lnTo>
                    <a:pt x="653643" y="162496"/>
                  </a:lnTo>
                  <a:lnTo>
                    <a:pt x="694855" y="192036"/>
                  </a:lnTo>
                  <a:lnTo>
                    <a:pt x="732015" y="198577"/>
                  </a:lnTo>
                  <a:lnTo>
                    <a:pt x="751319" y="196875"/>
                  </a:lnTo>
                  <a:lnTo>
                    <a:pt x="769175" y="192036"/>
                  </a:lnTo>
                  <a:lnTo>
                    <a:pt x="775716" y="188937"/>
                  </a:lnTo>
                  <a:lnTo>
                    <a:pt x="785241" y="184429"/>
                  </a:lnTo>
                  <a:lnTo>
                    <a:pt x="818781" y="148983"/>
                  </a:lnTo>
                  <a:lnTo>
                    <a:pt x="825741" y="119392"/>
                  </a:lnTo>
                  <a:lnTo>
                    <a:pt x="825741" y="117538"/>
                  </a:lnTo>
                  <a:close/>
                </a:path>
                <a:path w="864870" h="244475">
                  <a:moveTo>
                    <a:pt x="864400" y="117538"/>
                  </a:moveTo>
                  <a:lnTo>
                    <a:pt x="853871" y="71996"/>
                  </a:lnTo>
                  <a:lnTo>
                    <a:pt x="835406" y="45008"/>
                  </a:lnTo>
                  <a:lnTo>
                    <a:pt x="835406" y="117538"/>
                  </a:lnTo>
                  <a:lnTo>
                    <a:pt x="835406" y="119392"/>
                  </a:lnTo>
                  <a:lnTo>
                    <a:pt x="818032" y="168389"/>
                  </a:lnTo>
                  <a:lnTo>
                    <a:pt x="772515" y="201079"/>
                  </a:lnTo>
                  <a:lnTo>
                    <a:pt x="732015" y="208203"/>
                  </a:lnTo>
                  <a:lnTo>
                    <a:pt x="711022" y="206362"/>
                  </a:lnTo>
                  <a:lnTo>
                    <a:pt x="673900" y="192722"/>
                  </a:lnTo>
                  <a:lnTo>
                    <a:pt x="636549" y="153174"/>
                  </a:lnTo>
                  <a:lnTo>
                    <a:pt x="628624" y="119392"/>
                  </a:lnTo>
                  <a:lnTo>
                    <a:pt x="628624" y="117538"/>
                  </a:lnTo>
                  <a:lnTo>
                    <a:pt x="646010" y="68541"/>
                  </a:lnTo>
                  <a:lnTo>
                    <a:pt x="691515" y="35852"/>
                  </a:lnTo>
                  <a:lnTo>
                    <a:pt x="732015" y="28727"/>
                  </a:lnTo>
                  <a:lnTo>
                    <a:pt x="753008" y="30568"/>
                  </a:lnTo>
                  <a:lnTo>
                    <a:pt x="790130" y="44208"/>
                  </a:lnTo>
                  <a:lnTo>
                    <a:pt x="827481" y="83756"/>
                  </a:lnTo>
                  <a:lnTo>
                    <a:pt x="835406" y="117538"/>
                  </a:lnTo>
                  <a:lnTo>
                    <a:pt x="835406" y="45008"/>
                  </a:lnTo>
                  <a:lnTo>
                    <a:pt x="825017" y="34010"/>
                  </a:lnTo>
                  <a:lnTo>
                    <a:pt x="823874" y="33007"/>
                  </a:lnTo>
                  <a:lnTo>
                    <a:pt x="817918" y="28727"/>
                  </a:lnTo>
                  <a:lnTo>
                    <a:pt x="805434" y="19723"/>
                  </a:lnTo>
                  <a:lnTo>
                    <a:pt x="758761" y="2286"/>
                  </a:lnTo>
                  <a:lnTo>
                    <a:pt x="734123" y="0"/>
                  </a:lnTo>
                  <a:lnTo>
                    <a:pt x="729907" y="0"/>
                  </a:lnTo>
                  <a:lnTo>
                    <a:pt x="682193" y="8547"/>
                  </a:lnTo>
                  <a:lnTo>
                    <a:pt x="640156" y="33007"/>
                  </a:lnTo>
                  <a:lnTo>
                    <a:pt x="610908" y="70446"/>
                  </a:lnTo>
                  <a:lnTo>
                    <a:pt x="599630" y="117538"/>
                  </a:lnTo>
                  <a:lnTo>
                    <a:pt x="599630" y="119392"/>
                  </a:lnTo>
                  <a:lnTo>
                    <a:pt x="610158" y="164934"/>
                  </a:lnTo>
                  <a:lnTo>
                    <a:pt x="639013" y="202920"/>
                  </a:lnTo>
                  <a:lnTo>
                    <a:pt x="680859" y="227888"/>
                  </a:lnTo>
                  <a:lnTo>
                    <a:pt x="707364" y="235013"/>
                  </a:lnTo>
                  <a:lnTo>
                    <a:pt x="708075" y="235013"/>
                  </a:lnTo>
                  <a:lnTo>
                    <a:pt x="729907" y="236931"/>
                  </a:lnTo>
                  <a:lnTo>
                    <a:pt x="734123" y="236931"/>
                  </a:lnTo>
                  <a:lnTo>
                    <a:pt x="755954" y="235013"/>
                  </a:lnTo>
                  <a:lnTo>
                    <a:pt x="756666" y="235013"/>
                  </a:lnTo>
                  <a:lnTo>
                    <a:pt x="804176" y="217944"/>
                  </a:lnTo>
                  <a:lnTo>
                    <a:pt x="817918" y="208203"/>
                  </a:lnTo>
                  <a:lnTo>
                    <a:pt x="823874" y="203923"/>
                  </a:lnTo>
                  <a:lnTo>
                    <a:pt x="853122" y="166484"/>
                  </a:lnTo>
                  <a:lnTo>
                    <a:pt x="864400" y="119392"/>
                  </a:lnTo>
                  <a:lnTo>
                    <a:pt x="864400" y="117538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904224" y="4458310"/>
            <a:ext cx="3067050" cy="991235"/>
            <a:chOff x="5904224" y="4458310"/>
            <a:chExt cx="3067050" cy="991235"/>
          </a:xfrm>
        </p:grpSpPr>
        <p:sp>
          <p:nvSpPr>
            <p:cNvPr id="30" name="object 30"/>
            <p:cNvSpPr/>
            <p:nvPr/>
          </p:nvSpPr>
          <p:spPr>
            <a:xfrm>
              <a:off x="5904217" y="4993614"/>
              <a:ext cx="1871980" cy="137795"/>
            </a:xfrm>
            <a:custGeom>
              <a:avLst/>
              <a:gdLst/>
              <a:ahLst/>
              <a:cxnLst/>
              <a:rect l="l" t="t" r="r" b="b"/>
              <a:pathLst>
                <a:path w="1871979" h="137795">
                  <a:moveTo>
                    <a:pt x="314210" y="42862"/>
                  </a:moveTo>
                  <a:lnTo>
                    <a:pt x="285635" y="28575"/>
                  </a:lnTo>
                  <a:lnTo>
                    <a:pt x="228485" y="0"/>
                  </a:lnTo>
                  <a:lnTo>
                    <a:pt x="228485" y="28575"/>
                  </a:lnTo>
                  <a:lnTo>
                    <a:pt x="6400" y="28575"/>
                  </a:lnTo>
                  <a:lnTo>
                    <a:pt x="0" y="34975"/>
                  </a:lnTo>
                  <a:lnTo>
                    <a:pt x="0" y="50761"/>
                  </a:lnTo>
                  <a:lnTo>
                    <a:pt x="6400" y="57150"/>
                  </a:lnTo>
                  <a:lnTo>
                    <a:pt x="228485" y="57150"/>
                  </a:lnTo>
                  <a:lnTo>
                    <a:pt x="228485" y="85725"/>
                  </a:lnTo>
                  <a:lnTo>
                    <a:pt x="285635" y="57150"/>
                  </a:lnTo>
                  <a:lnTo>
                    <a:pt x="314210" y="42862"/>
                  </a:lnTo>
                  <a:close/>
                </a:path>
                <a:path w="1871979" h="137795">
                  <a:moveTo>
                    <a:pt x="1871357" y="94856"/>
                  </a:moveTo>
                  <a:lnTo>
                    <a:pt x="1842782" y="80568"/>
                  </a:lnTo>
                  <a:lnTo>
                    <a:pt x="1785632" y="51993"/>
                  </a:lnTo>
                  <a:lnTo>
                    <a:pt x="1785632" y="80568"/>
                  </a:lnTo>
                  <a:lnTo>
                    <a:pt x="1560461" y="80568"/>
                  </a:lnTo>
                  <a:lnTo>
                    <a:pt x="1554073" y="86956"/>
                  </a:lnTo>
                  <a:lnTo>
                    <a:pt x="1554073" y="102743"/>
                  </a:lnTo>
                  <a:lnTo>
                    <a:pt x="1560461" y="109143"/>
                  </a:lnTo>
                  <a:lnTo>
                    <a:pt x="1785632" y="109143"/>
                  </a:lnTo>
                  <a:lnTo>
                    <a:pt x="1785632" y="137718"/>
                  </a:lnTo>
                  <a:lnTo>
                    <a:pt x="1842782" y="109143"/>
                  </a:lnTo>
                  <a:lnTo>
                    <a:pt x="1871357" y="94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02965" y="4482311"/>
              <a:ext cx="944880" cy="943610"/>
            </a:xfrm>
            <a:custGeom>
              <a:avLst/>
              <a:gdLst/>
              <a:ahLst/>
              <a:cxnLst/>
              <a:rect l="l" t="t" r="r" b="b"/>
              <a:pathLst>
                <a:path w="944879" h="943610">
                  <a:moveTo>
                    <a:pt x="944308" y="0"/>
                  </a:moveTo>
                  <a:lnTo>
                    <a:pt x="0" y="0"/>
                  </a:lnTo>
                  <a:lnTo>
                    <a:pt x="0" y="943152"/>
                  </a:lnTo>
                  <a:lnTo>
                    <a:pt x="944308" y="943152"/>
                  </a:lnTo>
                  <a:lnTo>
                    <a:pt x="944308" y="0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978966" y="4458310"/>
              <a:ext cx="992505" cy="991235"/>
            </a:xfrm>
            <a:custGeom>
              <a:avLst/>
              <a:gdLst/>
              <a:ahLst/>
              <a:cxnLst/>
              <a:rect l="l" t="t" r="r" b="b"/>
              <a:pathLst>
                <a:path w="992504" h="991235">
                  <a:moveTo>
                    <a:pt x="968307" y="0"/>
                  </a:moveTo>
                  <a:lnTo>
                    <a:pt x="23999" y="0"/>
                  </a:lnTo>
                  <a:lnTo>
                    <a:pt x="14657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967153"/>
                  </a:lnTo>
                  <a:lnTo>
                    <a:pt x="1886" y="976495"/>
                  </a:lnTo>
                  <a:lnTo>
                    <a:pt x="7029" y="984123"/>
                  </a:lnTo>
                  <a:lnTo>
                    <a:pt x="14657" y="989266"/>
                  </a:lnTo>
                  <a:lnTo>
                    <a:pt x="23999" y="991152"/>
                  </a:lnTo>
                  <a:lnTo>
                    <a:pt x="968307" y="991152"/>
                  </a:lnTo>
                  <a:lnTo>
                    <a:pt x="977649" y="989266"/>
                  </a:lnTo>
                  <a:lnTo>
                    <a:pt x="985278" y="984123"/>
                  </a:lnTo>
                  <a:lnTo>
                    <a:pt x="990422" y="976495"/>
                  </a:lnTo>
                  <a:lnTo>
                    <a:pt x="992308" y="967153"/>
                  </a:lnTo>
                  <a:lnTo>
                    <a:pt x="992308" y="962352"/>
                  </a:lnTo>
                  <a:lnTo>
                    <a:pt x="28799" y="962352"/>
                  </a:lnTo>
                  <a:lnTo>
                    <a:pt x="28799" y="28799"/>
                  </a:lnTo>
                  <a:lnTo>
                    <a:pt x="992308" y="28799"/>
                  </a:lnTo>
                  <a:lnTo>
                    <a:pt x="992308" y="24000"/>
                  </a:lnTo>
                  <a:lnTo>
                    <a:pt x="990422" y="14658"/>
                  </a:lnTo>
                  <a:lnTo>
                    <a:pt x="985278" y="7029"/>
                  </a:lnTo>
                  <a:lnTo>
                    <a:pt x="977649" y="1886"/>
                  </a:lnTo>
                  <a:lnTo>
                    <a:pt x="968307" y="0"/>
                  </a:lnTo>
                  <a:close/>
                </a:path>
                <a:path w="992504" h="991235">
                  <a:moveTo>
                    <a:pt x="992308" y="28799"/>
                  </a:moveTo>
                  <a:lnTo>
                    <a:pt x="963508" y="28799"/>
                  </a:lnTo>
                  <a:lnTo>
                    <a:pt x="963508" y="962352"/>
                  </a:lnTo>
                  <a:lnTo>
                    <a:pt x="992308" y="962352"/>
                  </a:lnTo>
                  <a:lnTo>
                    <a:pt x="992308" y="28799"/>
                  </a:lnTo>
                  <a:close/>
                </a:path>
                <a:path w="992504" h="991235">
                  <a:moveTo>
                    <a:pt x="953907" y="38399"/>
                  </a:moveTo>
                  <a:lnTo>
                    <a:pt x="38399" y="38399"/>
                  </a:lnTo>
                  <a:lnTo>
                    <a:pt x="38399" y="952752"/>
                  </a:lnTo>
                  <a:lnTo>
                    <a:pt x="953907" y="952752"/>
                  </a:lnTo>
                  <a:lnTo>
                    <a:pt x="953907" y="943152"/>
                  </a:lnTo>
                  <a:lnTo>
                    <a:pt x="47999" y="943152"/>
                  </a:lnTo>
                  <a:lnTo>
                    <a:pt x="47999" y="47999"/>
                  </a:lnTo>
                  <a:lnTo>
                    <a:pt x="953907" y="47999"/>
                  </a:lnTo>
                  <a:lnTo>
                    <a:pt x="953907" y="38399"/>
                  </a:lnTo>
                  <a:close/>
                </a:path>
                <a:path w="992504" h="991235">
                  <a:moveTo>
                    <a:pt x="953907" y="47999"/>
                  </a:moveTo>
                  <a:lnTo>
                    <a:pt x="944307" y="47999"/>
                  </a:lnTo>
                  <a:lnTo>
                    <a:pt x="944307" y="943152"/>
                  </a:lnTo>
                  <a:lnTo>
                    <a:pt x="953907" y="943152"/>
                  </a:lnTo>
                  <a:lnTo>
                    <a:pt x="953907" y="47999"/>
                  </a:lnTo>
                  <a:close/>
                </a:path>
              </a:pathLst>
            </a:custGeom>
            <a:solidFill>
              <a:srgbClr val="4484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879844" y="4462779"/>
            <a:ext cx="321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...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63176" y="4653788"/>
            <a:ext cx="62484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71755">
              <a:lnSpc>
                <a:spcPts val="2110"/>
              </a:lnSpc>
              <a:spcBef>
                <a:spcPts val="210"/>
              </a:spcBef>
            </a:pPr>
            <a:r>
              <a:rPr sz="1800" spc="-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Final </a:t>
            </a:r>
            <a:r>
              <a:rPr sz="180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Model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01332" y="5464555"/>
            <a:ext cx="605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</a:t>
            </a:r>
            <a:r>
              <a:rPr sz="1800" spc="-15" baseline="-14000" dirty="0">
                <a:latin typeface="Arial" panose="020B0604020202020204"/>
                <a:cs typeface="Arial" panose="020B0604020202020204"/>
              </a:rPr>
              <a:t>1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(x)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35485" y="5482844"/>
            <a:ext cx="2731770" cy="95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</a:t>
            </a:r>
            <a:r>
              <a:rPr sz="1800" spc="-15" baseline="-14000" dirty="0">
                <a:latin typeface="Arial" panose="020B0604020202020204"/>
                <a:cs typeface="Arial" panose="020B0604020202020204"/>
              </a:rPr>
              <a:t>2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(x)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8100" marR="372110">
              <a:lnSpc>
                <a:spcPts val="1610"/>
              </a:lnSpc>
              <a:spcBef>
                <a:spcPts val="1950"/>
              </a:spcBef>
            </a:pP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Residual:</a:t>
            </a:r>
            <a:r>
              <a:rPr sz="1400" spc="-7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Difference</a:t>
            </a:r>
            <a:r>
              <a:rPr sz="1400" spc="-65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between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prediction</a:t>
            </a:r>
            <a:r>
              <a:rPr sz="1400" spc="-3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spc="-3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ground</a:t>
            </a:r>
            <a:r>
              <a:rPr sz="1400" spc="-3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truth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10922" y="5473700"/>
            <a:ext cx="563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</a:t>
            </a:r>
            <a:r>
              <a:rPr sz="1800" spc="-15" baseline="-14000" dirty="0">
                <a:latin typeface="Arial" panose="020B0604020202020204"/>
                <a:cs typeface="Arial" panose="020B0604020202020204"/>
              </a:rPr>
              <a:t>t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(x)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2696" y="588517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x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18945" y="4303157"/>
            <a:ext cx="871219" cy="1021080"/>
            <a:chOff x="6418945" y="4303157"/>
            <a:chExt cx="871219" cy="1021080"/>
          </a:xfrm>
        </p:grpSpPr>
        <p:sp>
          <p:nvSpPr>
            <p:cNvPr id="40" name="object 40"/>
            <p:cNvSpPr/>
            <p:nvPr/>
          </p:nvSpPr>
          <p:spPr>
            <a:xfrm>
              <a:off x="6695807" y="4303157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5" h="237489">
                  <a:moveTo>
                    <a:pt x="156316" y="235017"/>
                  </a:moveTo>
                  <a:lnTo>
                    <a:pt x="108447" y="235017"/>
                  </a:lnTo>
                  <a:lnTo>
                    <a:pt x="130280" y="236937"/>
                  </a:lnTo>
                  <a:lnTo>
                    <a:pt x="134487" y="236937"/>
                  </a:lnTo>
                  <a:lnTo>
                    <a:pt x="156316" y="235017"/>
                  </a:lnTo>
                  <a:close/>
                </a:path>
                <a:path w="264795" h="237489">
                  <a:moveTo>
                    <a:pt x="134487" y="0"/>
                  </a:moveTo>
                  <a:lnTo>
                    <a:pt x="130281" y="0"/>
                  </a:lnTo>
                  <a:lnTo>
                    <a:pt x="107039" y="2044"/>
                  </a:lnTo>
                  <a:lnTo>
                    <a:pt x="60224" y="18991"/>
                  </a:lnTo>
                  <a:lnTo>
                    <a:pt x="24008" y="50281"/>
                  </a:lnTo>
                  <a:lnTo>
                    <a:pt x="3032" y="93080"/>
                  </a:lnTo>
                  <a:lnTo>
                    <a:pt x="0" y="117546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36" y="235017"/>
                  </a:lnTo>
                  <a:lnTo>
                    <a:pt x="157033" y="235017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7546"/>
                  </a:lnTo>
                  <a:lnTo>
                    <a:pt x="30958" y="100505"/>
                  </a:lnTo>
                  <a:lnTo>
                    <a:pt x="58957" y="55232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8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7" y="0"/>
                  </a:lnTo>
                  <a:close/>
                </a:path>
                <a:path w="264795" h="237489">
                  <a:moveTo>
                    <a:pt x="218288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2" y="55232"/>
                  </a:lnTo>
                  <a:lnTo>
                    <a:pt x="233810" y="100505"/>
                  </a:lnTo>
                  <a:lnTo>
                    <a:pt x="235778" y="117546"/>
                  </a:lnTo>
                  <a:lnTo>
                    <a:pt x="235778" y="119392"/>
                  </a:lnTo>
                  <a:lnTo>
                    <a:pt x="218394" y="168393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1" y="166490"/>
                  </a:lnTo>
                  <a:lnTo>
                    <a:pt x="264769" y="119392"/>
                  </a:lnTo>
                  <a:lnTo>
                    <a:pt x="264769" y="117546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3" y="33014"/>
                  </a:lnTo>
                  <a:lnTo>
                    <a:pt x="218288" y="28726"/>
                  </a:lnTo>
                  <a:close/>
                </a:path>
                <a:path w="264795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3" y="87947"/>
                  </a:lnTo>
                  <a:lnTo>
                    <a:pt x="38654" y="117546"/>
                  </a:lnTo>
                  <a:lnTo>
                    <a:pt x="38654" y="119392"/>
                  </a:lnTo>
                  <a:lnTo>
                    <a:pt x="54015" y="162502"/>
                  </a:lnTo>
                  <a:lnTo>
                    <a:pt x="95222" y="192036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6"/>
                  </a:lnTo>
                  <a:lnTo>
                    <a:pt x="176087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58" y="167191"/>
                  </a:lnTo>
                  <a:lnTo>
                    <a:pt x="49781" y="132058"/>
                  </a:lnTo>
                  <a:lnTo>
                    <a:pt x="48318" y="117546"/>
                  </a:lnTo>
                  <a:lnTo>
                    <a:pt x="49781" y="104879"/>
                  </a:lnTo>
                  <a:lnTo>
                    <a:pt x="71658" y="69747"/>
                  </a:lnTo>
                  <a:lnTo>
                    <a:pt x="114774" y="49549"/>
                  </a:lnTo>
                  <a:lnTo>
                    <a:pt x="132384" y="47999"/>
                  </a:lnTo>
                  <a:lnTo>
                    <a:pt x="176086" y="47999"/>
                  </a:lnTo>
                  <a:lnTo>
                    <a:pt x="169547" y="44902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5" h="237489">
                  <a:moveTo>
                    <a:pt x="176086" y="47999"/>
                  </a:moveTo>
                  <a:lnTo>
                    <a:pt x="132384" y="47999"/>
                  </a:lnTo>
                  <a:lnTo>
                    <a:pt x="149994" y="49549"/>
                  </a:lnTo>
                  <a:lnTo>
                    <a:pt x="166209" y="53943"/>
                  </a:lnTo>
                  <a:lnTo>
                    <a:pt x="203112" y="80326"/>
                  </a:lnTo>
                  <a:lnTo>
                    <a:pt x="216451" y="117546"/>
                  </a:lnTo>
                  <a:lnTo>
                    <a:pt x="216451" y="119392"/>
                  </a:lnTo>
                  <a:lnTo>
                    <a:pt x="203112" y="156611"/>
                  </a:lnTo>
                  <a:lnTo>
                    <a:pt x="166209" y="182994"/>
                  </a:lnTo>
                  <a:lnTo>
                    <a:pt x="132384" y="188937"/>
                  </a:lnTo>
                  <a:lnTo>
                    <a:pt x="176087" y="188937"/>
                  </a:lnTo>
                  <a:lnTo>
                    <a:pt x="210753" y="162502"/>
                  </a:lnTo>
                  <a:lnTo>
                    <a:pt x="226114" y="119392"/>
                  </a:lnTo>
                  <a:lnTo>
                    <a:pt x="226114" y="117546"/>
                  </a:lnTo>
                  <a:lnTo>
                    <a:pt x="224398" y="102692"/>
                  </a:lnTo>
                  <a:lnTo>
                    <a:pt x="219156" y="87947"/>
                  </a:lnTo>
                  <a:lnTo>
                    <a:pt x="210752" y="74435"/>
                  </a:lnTo>
                  <a:lnTo>
                    <a:pt x="199461" y="62489"/>
                  </a:lnTo>
                  <a:lnTo>
                    <a:pt x="185602" y="52508"/>
                  </a:lnTo>
                  <a:lnTo>
                    <a:pt x="176086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570603" y="4534203"/>
              <a:ext cx="238760" cy="517525"/>
            </a:xfrm>
            <a:custGeom>
              <a:avLst/>
              <a:gdLst/>
              <a:ahLst/>
              <a:cxnLst/>
              <a:rect l="l" t="t" r="r" b="b"/>
              <a:pathLst>
                <a:path w="238759" h="517525">
                  <a:moveTo>
                    <a:pt x="238486" y="0"/>
                  </a:moveTo>
                  <a:lnTo>
                    <a:pt x="0" y="51715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894621" y="4527439"/>
              <a:ext cx="238125" cy="570865"/>
            </a:xfrm>
            <a:custGeom>
              <a:avLst/>
              <a:gdLst/>
              <a:ahLst/>
              <a:cxnLst/>
              <a:rect l="l" t="t" r="r" b="b"/>
              <a:pathLst>
                <a:path w="238125" h="570864">
                  <a:moveTo>
                    <a:pt x="0" y="0"/>
                  </a:moveTo>
                  <a:lnTo>
                    <a:pt x="237905" y="5707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18935" y="5053507"/>
              <a:ext cx="871219" cy="270510"/>
            </a:xfrm>
            <a:custGeom>
              <a:avLst/>
              <a:gdLst/>
              <a:ahLst/>
              <a:cxnLst/>
              <a:rect l="l" t="t" r="r" b="b"/>
              <a:pathLst>
                <a:path w="871220" h="270510">
                  <a:moveTo>
                    <a:pt x="226123" y="117551"/>
                  </a:moveTo>
                  <a:lnTo>
                    <a:pt x="224396" y="102692"/>
                  </a:lnTo>
                  <a:lnTo>
                    <a:pt x="219163" y="87947"/>
                  </a:lnTo>
                  <a:lnTo>
                    <a:pt x="216458" y="83604"/>
                  </a:lnTo>
                  <a:lnTo>
                    <a:pt x="216458" y="117551"/>
                  </a:lnTo>
                  <a:lnTo>
                    <a:pt x="216458" y="119392"/>
                  </a:lnTo>
                  <a:lnTo>
                    <a:pt x="203111" y="156616"/>
                  </a:lnTo>
                  <a:lnTo>
                    <a:pt x="166217" y="182994"/>
                  </a:lnTo>
                  <a:lnTo>
                    <a:pt x="132384" y="188937"/>
                  </a:lnTo>
                  <a:lnTo>
                    <a:pt x="114782" y="187388"/>
                  </a:lnTo>
                  <a:lnTo>
                    <a:pt x="71666" y="167195"/>
                  </a:lnTo>
                  <a:lnTo>
                    <a:pt x="49784" y="132054"/>
                  </a:lnTo>
                  <a:lnTo>
                    <a:pt x="48323" y="119392"/>
                  </a:lnTo>
                  <a:lnTo>
                    <a:pt x="48323" y="117551"/>
                  </a:lnTo>
                  <a:lnTo>
                    <a:pt x="61658" y="80327"/>
                  </a:lnTo>
                  <a:lnTo>
                    <a:pt x="98564" y="53949"/>
                  </a:lnTo>
                  <a:lnTo>
                    <a:pt x="132384" y="48006"/>
                  </a:lnTo>
                  <a:lnTo>
                    <a:pt x="149999" y="49555"/>
                  </a:lnTo>
                  <a:lnTo>
                    <a:pt x="193116" y="69748"/>
                  </a:lnTo>
                  <a:lnTo>
                    <a:pt x="214998" y="104876"/>
                  </a:lnTo>
                  <a:lnTo>
                    <a:pt x="216458" y="117551"/>
                  </a:lnTo>
                  <a:lnTo>
                    <a:pt x="216458" y="83604"/>
                  </a:lnTo>
                  <a:lnTo>
                    <a:pt x="210756" y="74434"/>
                  </a:lnTo>
                  <a:lnTo>
                    <a:pt x="199466" y="62484"/>
                  </a:lnTo>
                  <a:lnTo>
                    <a:pt x="185610" y="52514"/>
                  </a:lnTo>
                  <a:lnTo>
                    <a:pt x="176085" y="48006"/>
                  </a:lnTo>
                  <a:lnTo>
                    <a:pt x="169557" y="44907"/>
                  </a:lnTo>
                  <a:lnTo>
                    <a:pt x="151688" y="40055"/>
                  </a:lnTo>
                  <a:lnTo>
                    <a:pt x="132384" y="38366"/>
                  </a:lnTo>
                  <a:lnTo>
                    <a:pt x="113093" y="40055"/>
                  </a:lnTo>
                  <a:lnTo>
                    <a:pt x="65316" y="62484"/>
                  </a:lnTo>
                  <a:lnTo>
                    <a:pt x="40373" y="102692"/>
                  </a:lnTo>
                  <a:lnTo>
                    <a:pt x="38658" y="117551"/>
                  </a:lnTo>
                  <a:lnTo>
                    <a:pt x="38658" y="119392"/>
                  </a:lnTo>
                  <a:lnTo>
                    <a:pt x="54025" y="162496"/>
                  </a:lnTo>
                  <a:lnTo>
                    <a:pt x="95224" y="192036"/>
                  </a:lnTo>
                  <a:lnTo>
                    <a:pt x="132384" y="198577"/>
                  </a:lnTo>
                  <a:lnTo>
                    <a:pt x="151688" y="196875"/>
                  </a:lnTo>
                  <a:lnTo>
                    <a:pt x="169557" y="192036"/>
                  </a:lnTo>
                  <a:lnTo>
                    <a:pt x="176085" y="188937"/>
                  </a:lnTo>
                  <a:lnTo>
                    <a:pt x="185610" y="184429"/>
                  </a:lnTo>
                  <a:lnTo>
                    <a:pt x="219163" y="148996"/>
                  </a:lnTo>
                  <a:lnTo>
                    <a:pt x="226123" y="119392"/>
                  </a:lnTo>
                  <a:lnTo>
                    <a:pt x="226123" y="117551"/>
                  </a:lnTo>
                  <a:close/>
                </a:path>
                <a:path w="871220" h="270510">
                  <a:moveTo>
                    <a:pt x="264769" y="117551"/>
                  </a:moveTo>
                  <a:lnTo>
                    <a:pt x="254241" y="71996"/>
                  </a:lnTo>
                  <a:lnTo>
                    <a:pt x="235788" y="45021"/>
                  </a:lnTo>
                  <a:lnTo>
                    <a:pt x="235788" y="117551"/>
                  </a:lnTo>
                  <a:lnTo>
                    <a:pt x="235788" y="119392"/>
                  </a:lnTo>
                  <a:lnTo>
                    <a:pt x="218401" y="168389"/>
                  </a:lnTo>
                  <a:lnTo>
                    <a:pt x="172885" y="201079"/>
                  </a:lnTo>
                  <a:lnTo>
                    <a:pt x="132384" y="208216"/>
                  </a:lnTo>
                  <a:lnTo>
                    <a:pt x="111404" y="206362"/>
                  </a:lnTo>
                  <a:lnTo>
                    <a:pt x="74269" y="192735"/>
                  </a:lnTo>
                  <a:lnTo>
                    <a:pt x="36918" y="153187"/>
                  </a:lnTo>
                  <a:lnTo>
                    <a:pt x="28994" y="119392"/>
                  </a:lnTo>
                  <a:lnTo>
                    <a:pt x="28994" y="117551"/>
                  </a:lnTo>
                  <a:lnTo>
                    <a:pt x="46380" y="68541"/>
                  </a:lnTo>
                  <a:lnTo>
                    <a:pt x="91884" y="35864"/>
                  </a:lnTo>
                  <a:lnTo>
                    <a:pt x="132384" y="28727"/>
                  </a:lnTo>
                  <a:lnTo>
                    <a:pt x="153377" y="30568"/>
                  </a:lnTo>
                  <a:lnTo>
                    <a:pt x="190512" y="44208"/>
                  </a:lnTo>
                  <a:lnTo>
                    <a:pt x="227863" y="83756"/>
                  </a:lnTo>
                  <a:lnTo>
                    <a:pt x="235788" y="117551"/>
                  </a:lnTo>
                  <a:lnTo>
                    <a:pt x="235788" y="45021"/>
                  </a:lnTo>
                  <a:lnTo>
                    <a:pt x="205803" y="19735"/>
                  </a:lnTo>
                  <a:lnTo>
                    <a:pt x="159131" y="2298"/>
                  </a:lnTo>
                  <a:lnTo>
                    <a:pt x="134493" y="0"/>
                  </a:lnTo>
                  <a:lnTo>
                    <a:pt x="130289" y="0"/>
                  </a:lnTo>
                  <a:lnTo>
                    <a:pt x="82575" y="8547"/>
                  </a:lnTo>
                  <a:lnTo>
                    <a:pt x="40525" y="33020"/>
                  </a:lnTo>
                  <a:lnTo>
                    <a:pt x="11277" y="70446"/>
                  </a:lnTo>
                  <a:lnTo>
                    <a:pt x="0" y="117551"/>
                  </a:lnTo>
                  <a:lnTo>
                    <a:pt x="0" y="119392"/>
                  </a:lnTo>
                  <a:lnTo>
                    <a:pt x="10528" y="164934"/>
                  </a:lnTo>
                  <a:lnTo>
                    <a:pt x="39382" y="202920"/>
                  </a:lnTo>
                  <a:lnTo>
                    <a:pt x="81229" y="227901"/>
                  </a:lnTo>
                  <a:lnTo>
                    <a:pt x="107734" y="235013"/>
                  </a:lnTo>
                  <a:lnTo>
                    <a:pt x="108445" y="235013"/>
                  </a:lnTo>
                  <a:lnTo>
                    <a:pt x="130289" y="236943"/>
                  </a:lnTo>
                  <a:lnTo>
                    <a:pt x="134493" y="236943"/>
                  </a:lnTo>
                  <a:lnTo>
                    <a:pt x="156337" y="235013"/>
                  </a:lnTo>
                  <a:lnTo>
                    <a:pt x="157048" y="235013"/>
                  </a:lnTo>
                  <a:lnTo>
                    <a:pt x="204546" y="217944"/>
                  </a:lnTo>
                  <a:lnTo>
                    <a:pt x="240766" y="186651"/>
                  </a:lnTo>
                  <a:lnTo>
                    <a:pt x="261747" y="143852"/>
                  </a:lnTo>
                  <a:lnTo>
                    <a:pt x="264769" y="119392"/>
                  </a:lnTo>
                  <a:lnTo>
                    <a:pt x="264769" y="117551"/>
                  </a:lnTo>
                  <a:close/>
                </a:path>
                <a:path w="871220" h="270510">
                  <a:moveTo>
                    <a:pt x="832510" y="150876"/>
                  </a:moveTo>
                  <a:lnTo>
                    <a:pt x="830795" y="136017"/>
                  </a:lnTo>
                  <a:lnTo>
                    <a:pt x="825550" y="121272"/>
                  </a:lnTo>
                  <a:lnTo>
                    <a:pt x="822845" y="116928"/>
                  </a:lnTo>
                  <a:lnTo>
                    <a:pt x="822845" y="150876"/>
                  </a:lnTo>
                  <a:lnTo>
                    <a:pt x="822845" y="152717"/>
                  </a:lnTo>
                  <a:lnTo>
                    <a:pt x="809510" y="189941"/>
                  </a:lnTo>
                  <a:lnTo>
                    <a:pt x="772604" y="216319"/>
                  </a:lnTo>
                  <a:lnTo>
                    <a:pt x="738784" y="222262"/>
                  </a:lnTo>
                  <a:lnTo>
                    <a:pt x="721169" y="220713"/>
                  </a:lnTo>
                  <a:lnTo>
                    <a:pt x="678053" y="200520"/>
                  </a:lnTo>
                  <a:lnTo>
                    <a:pt x="656170" y="165392"/>
                  </a:lnTo>
                  <a:lnTo>
                    <a:pt x="654710" y="152717"/>
                  </a:lnTo>
                  <a:lnTo>
                    <a:pt x="654710" y="150876"/>
                  </a:lnTo>
                  <a:lnTo>
                    <a:pt x="668045" y="113652"/>
                  </a:lnTo>
                  <a:lnTo>
                    <a:pt x="704951" y="87274"/>
                  </a:lnTo>
                  <a:lnTo>
                    <a:pt x="738784" y="81330"/>
                  </a:lnTo>
                  <a:lnTo>
                    <a:pt x="756386" y="82880"/>
                  </a:lnTo>
                  <a:lnTo>
                    <a:pt x="799503" y="103073"/>
                  </a:lnTo>
                  <a:lnTo>
                    <a:pt x="821385" y="138201"/>
                  </a:lnTo>
                  <a:lnTo>
                    <a:pt x="822845" y="150876"/>
                  </a:lnTo>
                  <a:lnTo>
                    <a:pt x="822845" y="116928"/>
                  </a:lnTo>
                  <a:lnTo>
                    <a:pt x="791997" y="85839"/>
                  </a:lnTo>
                  <a:lnTo>
                    <a:pt x="738784" y="71691"/>
                  </a:lnTo>
                  <a:lnTo>
                    <a:pt x="719480" y="73393"/>
                  </a:lnTo>
                  <a:lnTo>
                    <a:pt x="671703" y="95821"/>
                  </a:lnTo>
                  <a:lnTo>
                    <a:pt x="646760" y="136017"/>
                  </a:lnTo>
                  <a:lnTo>
                    <a:pt x="645045" y="150876"/>
                  </a:lnTo>
                  <a:lnTo>
                    <a:pt x="645045" y="152717"/>
                  </a:lnTo>
                  <a:lnTo>
                    <a:pt x="660412" y="195834"/>
                  </a:lnTo>
                  <a:lnTo>
                    <a:pt x="701611" y="225361"/>
                  </a:lnTo>
                  <a:lnTo>
                    <a:pt x="738784" y="231902"/>
                  </a:lnTo>
                  <a:lnTo>
                    <a:pt x="758075" y="230200"/>
                  </a:lnTo>
                  <a:lnTo>
                    <a:pt x="805853" y="207772"/>
                  </a:lnTo>
                  <a:lnTo>
                    <a:pt x="830795" y="167576"/>
                  </a:lnTo>
                  <a:lnTo>
                    <a:pt x="832510" y="152717"/>
                  </a:lnTo>
                  <a:lnTo>
                    <a:pt x="832510" y="150876"/>
                  </a:lnTo>
                  <a:close/>
                </a:path>
                <a:path w="871220" h="270510">
                  <a:moveTo>
                    <a:pt x="871169" y="150876"/>
                  </a:moveTo>
                  <a:lnTo>
                    <a:pt x="860628" y="105333"/>
                  </a:lnTo>
                  <a:lnTo>
                    <a:pt x="842175" y="78346"/>
                  </a:lnTo>
                  <a:lnTo>
                    <a:pt x="842175" y="150876"/>
                  </a:lnTo>
                  <a:lnTo>
                    <a:pt x="842175" y="152717"/>
                  </a:lnTo>
                  <a:lnTo>
                    <a:pt x="824788" y="201726"/>
                  </a:lnTo>
                  <a:lnTo>
                    <a:pt x="779272" y="234403"/>
                  </a:lnTo>
                  <a:lnTo>
                    <a:pt x="738784" y="241541"/>
                  </a:lnTo>
                  <a:lnTo>
                    <a:pt x="717791" y="239699"/>
                  </a:lnTo>
                  <a:lnTo>
                    <a:pt x="680656" y="226060"/>
                  </a:lnTo>
                  <a:lnTo>
                    <a:pt x="643305" y="186512"/>
                  </a:lnTo>
                  <a:lnTo>
                    <a:pt x="635381" y="152717"/>
                  </a:lnTo>
                  <a:lnTo>
                    <a:pt x="635381" y="150876"/>
                  </a:lnTo>
                  <a:lnTo>
                    <a:pt x="652767" y="101866"/>
                  </a:lnTo>
                  <a:lnTo>
                    <a:pt x="698284" y="69189"/>
                  </a:lnTo>
                  <a:lnTo>
                    <a:pt x="738784" y="62052"/>
                  </a:lnTo>
                  <a:lnTo>
                    <a:pt x="759764" y="63906"/>
                  </a:lnTo>
                  <a:lnTo>
                    <a:pt x="796899" y="77533"/>
                  </a:lnTo>
                  <a:lnTo>
                    <a:pt x="834250" y="117081"/>
                  </a:lnTo>
                  <a:lnTo>
                    <a:pt x="842175" y="150876"/>
                  </a:lnTo>
                  <a:lnTo>
                    <a:pt x="842175" y="78346"/>
                  </a:lnTo>
                  <a:lnTo>
                    <a:pt x="812190" y="53060"/>
                  </a:lnTo>
                  <a:lnTo>
                    <a:pt x="765517" y="35623"/>
                  </a:lnTo>
                  <a:lnTo>
                    <a:pt x="740879" y="33324"/>
                  </a:lnTo>
                  <a:lnTo>
                    <a:pt x="736676" y="33324"/>
                  </a:lnTo>
                  <a:lnTo>
                    <a:pt x="688962" y="41871"/>
                  </a:lnTo>
                  <a:lnTo>
                    <a:pt x="646925" y="66344"/>
                  </a:lnTo>
                  <a:lnTo>
                    <a:pt x="617677" y="103771"/>
                  </a:lnTo>
                  <a:lnTo>
                    <a:pt x="606399" y="150876"/>
                  </a:lnTo>
                  <a:lnTo>
                    <a:pt x="606399" y="152717"/>
                  </a:lnTo>
                  <a:lnTo>
                    <a:pt x="616927" y="198272"/>
                  </a:lnTo>
                  <a:lnTo>
                    <a:pt x="645782" y="236245"/>
                  </a:lnTo>
                  <a:lnTo>
                    <a:pt x="687616" y="261226"/>
                  </a:lnTo>
                  <a:lnTo>
                    <a:pt x="714133" y="268351"/>
                  </a:lnTo>
                  <a:lnTo>
                    <a:pt x="714844" y="268351"/>
                  </a:lnTo>
                  <a:lnTo>
                    <a:pt x="736676" y="270268"/>
                  </a:lnTo>
                  <a:lnTo>
                    <a:pt x="740879" y="270268"/>
                  </a:lnTo>
                  <a:lnTo>
                    <a:pt x="762711" y="268351"/>
                  </a:lnTo>
                  <a:lnTo>
                    <a:pt x="763422" y="268351"/>
                  </a:lnTo>
                  <a:lnTo>
                    <a:pt x="810933" y="251269"/>
                  </a:lnTo>
                  <a:lnTo>
                    <a:pt x="847153" y="219989"/>
                  </a:lnTo>
                  <a:lnTo>
                    <a:pt x="868133" y="177190"/>
                  </a:lnTo>
                  <a:lnTo>
                    <a:pt x="871169" y="152717"/>
                  </a:lnTo>
                  <a:lnTo>
                    <a:pt x="871169" y="150876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283135" y="547370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 panose="020B0604020202020204"/>
                <a:cs typeface="Arial" panose="020B0604020202020204"/>
              </a:rPr>
              <a:t>G(x)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481" y="5881348"/>
            <a:ext cx="1932304" cy="818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30845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9131" y="1072533"/>
            <a:ext cx="8280400" cy="25190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75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32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show</a:t>
            </a:r>
            <a:r>
              <a:rPr sz="32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algorithms: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50240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50240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1: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AdaBoost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915035" lvl="2" indent="-317500">
              <a:lnSpc>
                <a:spcPct val="100000"/>
              </a:lnSpc>
              <a:spcBef>
                <a:spcPts val="640"/>
              </a:spcBef>
              <a:buClr>
                <a:srgbClr val="E66C7D"/>
              </a:buClr>
              <a:buFont typeface="BIZ UDGothic"/>
              <a:buChar char="■"/>
              <a:tabLst>
                <a:tab pos="9150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Where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 smtClean="0">
                <a:latin typeface="Cambria Math" panose="02040503050406030204"/>
                <a:cs typeface="Cambria Math" panose="02040503050406030204"/>
              </a:rPr>
              <a:t>𝐺(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𝑥)</a:t>
            </a:r>
            <a:r>
              <a:rPr sz="24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one–level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tree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50240" lvl="1" indent="-368300">
              <a:lnSpc>
                <a:spcPct val="100000"/>
              </a:lnSpc>
              <a:spcBef>
                <a:spcPts val="610"/>
              </a:spcBef>
              <a:buClr>
                <a:srgbClr val="60B5CC"/>
              </a:buClr>
              <a:buFont typeface="BIZ UDGothic"/>
              <a:buChar char="■"/>
              <a:tabLst>
                <a:tab pos="650240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8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2:</a:t>
            </a:r>
            <a:r>
              <a:rPr sz="28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Gradient</a:t>
            </a:r>
            <a:r>
              <a:rPr sz="28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Boosted</a:t>
            </a:r>
            <a:r>
              <a:rPr sz="28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8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(GBDT)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915035" lvl="2" indent="-317500">
              <a:lnSpc>
                <a:spcPct val="100000"/>
              </a:lnSpc>
              <a:spcBef>
                <a:spcPts val="640"/>
              </a:spcBef>
              <a:buClr>
                <a:srgbClr val="E66C7D"/>
              </a:buClr>
              <a:buFont typeface="BIZ UDGothic"/>
              <a:buChar char="■"/>
              <a:tabLst>
                <a:tab pos="9150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Where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 smtClean="0">
                <a:latin typeface="Cambria Math" panose="02040503050406030204"/>
                <a:cs typeface="Cambria Math" panose="02040503050406030204"/>
              </a:rPr>
              <a:t>𝐺</a:t>
            </a:r>
            <a:r>
              <a:rPr sz="2700" baseline="-15000" dirty="0" smtClean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 smtClean="0">
                <a:latin typeface="Cambria Math" panose="02040503050406030204"/>
                <a:cs typeface="Cambria Math" panose="02040503050406030204"/>
              </a:rPr>
              <a:t>(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𝑥)</a:t>
            </a:r>
            <a:r>
              <a:rPr sz="24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multi–level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tree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5691" y="5015140"/>
            <a:ext cx="394335" cy="85725"/>
          </a:xfrm>
          <a:custGeom>
            <a:avLst/>
            <a:gdLst/>
            <a:ahLst/>
            <a:cxnLst/>
            <a:rect l="l" t="t" r="r" b="b"/>
            <a:pathLst>
              <a:path w="394335" h="85725">
                <a:moveTo>
                  <a:pt x="308015" y="0"/>
                </a:moveTo>
                <a:lnTo>
                  <a:pt x="308015" y="85725"/>
                </a:lnTo>
                <a:lnTo>
                  <a:pt x="365163" y="57151"/>
                </a:lnTo>
                <a:lnTo>
                  <a:pt x="330193" y="57151"/>
                </a:lnTo>
                <a:lnTo>
                  <a:pt x="336589" y="50754"/>
                </a:lnTo>
                <a:lnTo>
                  <a:pt x="336590" y="34971"/>
                </a:lnTo>
                <a:lnTo>
                  <a:pt x="330196" y="28576"/>
                </a:lnTo>
                <a:lnTo>
                  <a:pt x="365168" y="28576"/>
                </a:lnTo>
                <a:lnTo>
                  <a:pt x="308015" y="0"/>
                </a:lnTo>
                <a:close/>
              </a:path>
              <a:path w="394335" h="85725">
                <a:moveTo>
                  <a:pt x="308015" y="28576"/>
                </a:moveTo>
                <a:lnTo>
                  <a:pt x="6395" y="28576"/>
                </a:lnTo>
                <a:lnTo>
                  <a:pt x="0" y="34971"/>
                </a:lnTo>
                <a:lnTo>
                  <a:pt x="0" y="50754"/>
                </a:lnTo>
                <a:lnTo>
                  <a:pt x="6396" y="57151"/>
                </a:lnTo>
                <a:lnTo>
                  <a:pt x="308015" y="57151"/>
                </a:lnTo>
                <a:lnTo>
                  <a:pt x="308015" y="28576"/>
                </a:lnTo>
                <a:close/>
              </a:path>
              <a:path w="394335" h="85725">
                <a:moveTo>
                  <a:pt x="365168" y="28576"/>
                </a:moveTo>
                <a:lnTo>
                  <a:pt x="330196" y="28576"/>
                </a:lnTo>
                <a:lnTo>
                  <a:pt x="336590" y="34971"/>
                </a:lnTo>
                <a:lnTo>
                  <a:pt x="336589" y="50754"/>
                </a:lnTo>
                <a:lnTo>
                  <a:pt x="330193" y="57151"/>
                </a:lnTo>
                <a:lnTo>
                  <a:pt x="365163" y="57151"/>
                </a:lnTo>
                <a:lnTo>
                  <a:pt x="393740" y="42862"/>
                </a:lnTo>
                <a:lnTo>
                  <a:pt x="365168" y="28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63886" y="5001229"/>
            <a:ext cx="314960" cy="85725"/>
          </a:xfrm>
          <a:custGeom>
            <a:avLst/>
            <a:gdLst/>
            <a:ahLst/>
            <a:cxnLst/>
            <a:rect l="l" t="t" r="r" b="b"/>
            <a:pathLst>
              <a:path w="314960" h="85725">
                <a:moveTo>
                  <a:pt x="229039" y="0"/>
                </a:moveTo>
                <a:lnTo>
                  <a:pt x="229039" y="85725"/>
                </a:lnTo>
                <a:lnTo>
                  <a:pt x="286189" y="57150"/>
                </a:lnTo>
                <a:lnTo>
                  <a:pt x="251217" y="57150"/>
                </a:lnTo>
                <a:lnTo>
                  <a:pt x="257614" y="50753"/>
                </a:lnTo>
                <a:lnTo>
                  <a:pt x="257614" y="34971"/>
                </a:lnTo>
                <a:lnTo>
                  <a:pt x="251217" y="28575"/>
                </a:lnTo>
                <a:lnTo>
                  <a:pt x="286189" y="28575"/>
                </a:lnTo>
                <a:lnTo>
                  <a:pt x="229039" y="0"/>
                </a:lnTo>
                <a:close/>
              </a:path>
              <a:path w="314960" h="85725">
                <a:moveTo>
                  <a:pt x="229039" y="28575"/>
                </a:moveTo>
                <a:lnTo>
                  <a:pt x="6395" y="28575"/>
                </a:lnTo>
                <a:lnTo>
                  <a:pt x="0" y="34971"/>
                </a:lnTo>
                <a:lnTo>
                  <a:pt x="1" y="50753"/>
                </a:lnTo>
                <a:lnTo>
                  <a:pt x="6398" y="57150"/>
                </a:lnTo>
                <a:lnTo>
                  <a:pt x="229039" y="57150"/>
                </a:lnTo>
                <a:lnTo>
                  <a:pt x="229039" y="28575"/>
                </a:lnTo>
                <a:close/>
              </a:path>
              <a:path w="314960" h="85725">
                <a:moveTo>
                  <a:pt x="286189" y="28575"/>
                </a:moveTo>
                <a:lnTo>
                  <a:pt x="251217" y="28575"/>
                </a:lnTo>
                <a:lnTo>
                  <a:pt x="257614" y="34971"/>
                </a:lnTo>
                <a:lnTo>
                  <a:pt x="257614" y="50753"/>
                </a:lnTo>
                <a:lnTo>
                  <a:pt x="251217" y="57150"/>
                </a:lnTo>
                <a:lnTo>
                  <a:pt x="286189" y="57150"/>
                </a:lnTo>
                <a:lnTo>
                  <a:pt x="314764" y="42862"/>
                </a:lnTo>
                <a:lnTo>
                  <a:pt x="28618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357364" y="4327061"/>
            <a:ext cx="1028065" cy="1412875"/>
            <a:chOff x="3357364" y="4327061"/>
            <a:chExt cx="1028065" cy="1412875"/>
          </a:xfrm>
        </p:grpSpPr>
        <p:sp>
          <p:nvSpPr>
            <p:cNvPr id="7" name="object 7"/>
            <p:cNvSpPr/>
            <p:nvPr/>
          </p:nvSpPr>
          <p:spPr>
            <a:xfrm>
              <a:off x="3381364" y="4351060"/>
              <a:ext cx="979805" cy="1364615"/>
            </a:xfrm>
            <a:custGeom>
              <a:avLst/>
              <a:gdLst/>
              <a:ahLst/>
              <a:cxnLst/>
              <a:rect l="l" t="t" r="r" b="b"/>
              <a:pathLst>
                <a:path w="979804" h="1364614">
                  <a:moveTo>
                    <a:pt x="979449" y="0"/>
                  </a:moveTo>
                  <a:lnTo>
                    <a:pt x="0" y="0"/>
                  </a:lnTo>
                  <a:lnTo>
                    <a:pt x="0" y="1364500"/>
                  </a:lnTo>
                  <a:lnTo>
                    <a:pt x="979449" y="1364500"/>
                  </a:lnTo>
                  <a:lnTo>
                    <a:pt x="979449" y="0"/>
                  </a:lnTo>
                  <a:close/>
                </a:path>
              </a:pathLst>
            </a:custGeom>
            <a:solidFill>
              <a:srgbClr val="E66C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57364" y="4327061"/>
              <a:ext cx="1028065" cy="1412875"/>
            </a:xfrm>
            <a:custGeom>
              <a:avLst/>
              <a:gdLst/>
              <a:ahLst/>
              <a:cxnLst/>
              <a:rect l="l" t="t" r="r" b="b"/>
              <a:pathLst>
                <a:path w="1028064" h="1412875">
                  <a:moveTo>
                    <a:pt x="1003449" y="0"/>
                  </a:moveTo>
                  <a:lnTo>
                    <a:pt x="24000" y="0"/>
                  </a:lnTo>
                  <a:lnTo>
                    <a:pt x="14658" y="1885"/>
                  </a:lnTo>
                  <a:lnTo>
                    <a:pt x="7029" y="7028"/>
                  </a:lnTo>
                  <a:lnTo>
                    <a:pt x="1886" y="14657"/>
                  </a:lnTo>
                  <a:lnTo>
                    <a:pt x="0" y="23999"/>
                  </a:lnTo>
                  <a:lnTo>
                    <a:pt x="0" y="1388499"/>
                  </a:lnTo>
                  <a:lnTo>
                    <a:pt x="1886" y="1397841"/>
                  </a:lnTo>
                  <a:lnTo>
                    <a:pt x="7029" y="1405469"/>
                  </a:lnTo>
                  <a:lnTo>
                    <a:pt x="14658" y="1410613"/>
                  </a:lnTo>
                  <a:lnTo>
                    <a:pt x="24000" y="1412499"/>
                  </a:lnTo>
                  <a:lnTo>
                    <a:pt x="1003449" y="1412499"/>
                  </a:lnTo>
                  <a:lnTo>
                    <a:pt x="1012791" y="1410613"/>
                  </a:lnTo>
                  <a:lnTo>
                    <a:pt x="1020420" y="1405469"/>
                  </a:lnTo>
                  <a:lnTo>
                    <a:pt x="1025563" y="1397841"/>
                  </a:lnTo>
                  <a:lnTo>
                    <a:pt x="1027449" y="1388499"/>
                  </a:lnTo>
                  <a:lnTo>
                    <a:pt x="1027449" y="1383699"/>
                  </a:lnTo>
                  <a:lnTo>
                    <a:pt x="28801" y="1383699"/>
                  </a:lnTo>
                  <a:lnTo>
                    <a:pt x="28801" y="28799"/>
                  </a:lnTo>
                  <a:lnTo>
                    <a:pt x="1027449" y="28799"/>
                  </a:lnTo>
                  <a:lnTo>
                    <a:pt x="1027449" y="23999"/>
                  </a:lnTo>
                  <a:lnTo>
                    <a:pt x="1025563" y="14657"/>
                  </a:lnTo>
                  <a:lnTo>
                    <a:pt x="1020420" y="7028"/>
                  </a:lnTo>
                  <a:lnTo>
                    <a:pt x="1012791" y="1885"/>
                  </a:lnTo>
                  <a:lnTo>
                    <a:pt x="1003449" y="0"/>
                  </a:lnTo>
                  <a:close/>
                </a:path>
                <a:path w="1028064" h="1412875">
                  <a:moveTo>
                    <a:pt x="1027449" y="28799"/>
                  </a:moveTo>
                  <a:lnTo>
                    <a:pt x="998649" y="28799"/>
                  </a:lnTo>
                  <a:lnTo>
                    <a:pt x="998649" y="1383699"/>
                  </a:lnTo>
                  <a:lnTo>
                    <a:pt x="1027449" y="1383699"/>
                  </a:lnTo>
                  <a:lnTo>
                    <a:pt x="1027449" y="28799"/>
                  </a:lnTo>
                  <a:close/>
                </a:path>
                <a:path w="1028064" h="1412875">
                  <a:moveTo>
                    <a:pt x="989049" y="38399"/>
                  </a:moveTo>
                  <a:lnTo>
                    <a:pt x="38400" y="38399"/>
                  </a:lnTo>
                  <a:lnTo>
                    <a:pt x="38400" y="1374099"/>
                  </a:lnTo>
                  <a:lnTo>
                    <a:pt x="989049" y="1374099"/>
                  </a:lnTo>
                  <a:lnTo>
                    <a:pt x="989049" y="1364499"/>
                  </a:lnTo>
                  <a:lnTo>
                    <a:pt x="48000" y="1364499"/>
                  </a:lnTo>
                  <a:lnTo>
                    <a:pt x="48000" y="47999"/>
                  </a:lnTo>
                  <a:lnTo>
                    <a:pt x="989049" y="47999"/>
                  </a:lnTo>
                  <a:lnTo>
                    <a:pt x="989049" y="38399"/>
                  </a:lnTo>
                  <a:close/>
                </a:path>
                <a:path w="1028064" h="1412875">
                  <a:moveTo>
                    <a:pt x="989049" y="47999"/>
                  </a:moveTo>
                  <a:lnTo>
                    <a:pt x="979449" y="47999"/>
                  </a:lnTo>
                  <a:lnTo>
                    <a:pt x="979449" y="1364499"/>
                  </a:lnTo>
                  <a:lnTo>
                    <a:pt x="989049" y="1364499"/>
                  </a:lnTo>
                  <a:lnTo>
                    <a:pt x="989049" y="47999"/>
                  </a:lnTo>
                  <a:close/>
                </a:path>
              </a:pathLst>
            </a:custGeom>
            <a:solidFill>
              <a:srgbClr val="A94D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490089" y="4582667"/>
            <a:ext cx="762635" cy="885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Data</a:t>
            </a:r>
            <a:r>
              <a:rPr sz="1400" spc="-4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re- </a:t>
            </a:r>
            <a:r>
              <a:rPr sz="140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weighting </a:t>
            </a:r>
            <a:r>
              <a:rPr sz="140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based</a:t>
            </a:r>
            <a:r>
              <a:rPr sz="1400" spc="-4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on </a:t>
            </a:r>
            <a:r>
              <a:rPr sz="140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residual</a:t>
            </a:r>
            <a:endParaRPr sz="1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07696" y="5001229"/>
            <a:ext cx="263525" cy="85725"/>
          </a:xfrm>
          <a:custGeom>
            <a:avLst/>
            <a:gdLst/>
            <a:ahLst/>
            <a:cxnLst/>
            <a:rect l="l" t="t" r="r" b="b"/>
            <a:pathLst>
              <a:path w="263525" h="85725">
                <a:moveTo>
                  <a:pt x="177214" y="0"/>
                </a:moveTo>
                <a:lnTo>
                  <a:pt x="177214" y="85725"/>
                </a:lnTo>
                <a:lnTo>
                  <a:pt x="234364" y="57150"/>
                </a:lnTo>
                <a:lnTo>
                  <a:pt x="199392" y="57150"/>
                </a:lnTo>
                <a:lnTo>
                  <a:pt x="205789" y="50753"/>
                </a:lnTo>
                <a:lnTo>
                  <a:pt x="205789" y="34971"/>
                </a:lnTo>
                <a:lnTo>
                  <a:pt x="199393" y="28575"/>
                </a:lnTo>
                <a:lnTo>
                  <a:pt x="234364" y="28575"/>
                </a:lnTo>
                <a:lnTo>
                  <a:pt x="177214" y="0"/>
                </a:lnTo>
                <a:close/>
              </a:path>
              <a:path w="263525" h="85725">
                <a:moveTo>
                  <a:pt x="177214" y="28575"/>
                </a:moveTo>
                <a:lnTo>
                  <a:pt x="6395" y="28575"/>
                </a:lnTo>
                <a:lnTo>
                  <a:pt x="0" y="34971"/>
                </a:lnTo>
                <a:lnTo>
                  <a:pt x="1" y="50753"/>
                </a:lnTo>
                <a:lnTo>
                  <a:pt x="6398" y="57150"/>
                </a:lnTo>
                <a:lnTo>
                  <a:pt x="177214" y="57150"/>
                </a:lnTo>
                <a:lnTo>
                  <a:pt x="177214" y="28575"/>
                </a:lnTo>
                <a:close/>
              </a:path>
              <a:path w="263525" h="85725">
                <a:moveTo>
                  <a:pt x="234364" y="28575"/>
                </a:moveTo>
                <a:lnTo>
                  <a:pt x="199393" y="28575"/>
                </a:lnTo>
                <a:lnTo>
                  <a:pt x="205789" y="34971"/>
                </a:lnTo>
                <a:lnTo>
                  <a:pt x="205789" y="50753"/>
                </a:lnTo>
                <a:lnTo>
                  <a:pt x="199392" y="57150"/>
                </a:lnTo>
                <a:lnTo>
                  <a:pt x="234364" y="57150"/>
                </a:lnTo>
                <a:lnTo>
                  <a:pt x="262939" y="42862"/>
                </a:lnTo>
                <a:lnTo>
                  <a:pt x="23436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13440" y="4350612"/>
            <a:ext cx="972819" cy="1430655"/>
            <a:chOff x="313440" y="4350612"/>
            <a:chExt cx="972819" cy="1430655"/>
          </a:xfrm>
        </p:grpSpPr>
        <p:sp>
          <p:nvSpPr>
            <p:cNvPr id="12" name="object 12"/>
            <p:cNvSpPr/>
            <p:nvPr/>
          </p:nvSpPr>
          <p:spPr>
            <a:xfrm>
              <a:off x="337441" y="4374612"/>
              <a:ext cx="925194" cy="1383030"/>
            </a:xfrm>
            <a:custGeom>
              <a:avLst/>
              <a:gdLst/>
              <a:ahLst/>
              <a:cxnLst/>
              <a:rect l="l" t="t" r="r" b="b"/>
              <a:pathLst>
                <a:path w="925194" h="1383029">
                  <a:moveTo>
                    <a:pt x="924790" y="0"/>
                  </a:moveTo>
                  <a:lnTo>
                    <a:pt x="0" y="0"/>
                  </a:lnTo>
                  <a:lnTo>
                    <a:pt x="0" y="1382615"/>
                  </a:lnTo>
                  <a:lnTo>
                    <a:pt x="924790" y="1382615"/>
                  </a:lnTo>
                  <a:lnTo>
                    <a:pt x="92479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3436" y="4350613"/>
              <a:ext cx="972819" cy="1430655"/>
            </a:xfrm>
            <a:custGeom>
              <a:avLst/>
              <a:gdLst/>
              <a:ahLst/>
              <a:cxnLst/>
              <a:rect l="l" t="t" r="r" b="b"/>
              <a:pathLst>
                <a:path w="972819" h="1430654">
                  <a:moveTo>
                    <a:pt x="972794" y="24003"/>
                  </a:moveTo>
                  <a:lnTo>
                    <a:pt x="970902" y="14668"/>
                  </a:lnTo>
                  <a:lnTo>
                    <a:pt x="965758" y="7035"/>
                  </a:lnTo>
                  <a:lnTo>
                    <a:pt x="958126" y="1892"/>
                  </a:lnTo>
                  <a:lnTo>
                    <a:pt x="948791" y="0"/>
                  </a:lnTo>
                  <a:lnTo>
                    <a:pt x="943991" y="0"/>
                  </a:lnTo>
                  <a:lnTo>
                    <a:pt x="943991" y="28803"/>
                  </a:lnTo>
                  <a:lnTo>
                    <a:pt x="943991" y="172834"/>
                  </a:lnTo>
                  <a:lnTo>
                    <a:pt x="943991" y="1401826"/>
                  </a:lnTo>
                  <a:lnTo>
                    <a:pt x="28803" y="1401826"/>
                  </a:lnTo>
                  <a:lnTo>
                    <a:pt x="28803" y="1257795"/>
                  </a:lnTo>
                  <a:lnTo>
                    <a:pt x="38404" y="1257795"/>
                  </a:lnTo>
                  <a:lnTo>
                    <a:pt x="38404" y="1392224"/>
                  </a:lnTo>
                  <a:lnTo>
                    <a:pt x="934389" y="1392224"/>
                  </a:lnTo>
                  <a:lnTo>
                    <a:pt x="934389" y="1382623"/>
                  </a:lnTo>
                  <a:lnTo>
                    <a:pt x="934389" y="1257795"/>
                  </a:lnTo>
                  <a:lnTo>
                    <a:pt x="943991" y="1257795"/>
                  </a:lnTo>
                  <a:lnTo>
                    <a:pt x="943991" y="1228991"/>
                  </a:lnTo>
                  <a:lnTo>
                    <a:pt x="934389" y="1228991"/>
                  </a:lnTo>
                  <a:lnTo>
                    <a:pt x="934389" y="1219390"/>
                  </a:lnTo>
                  <a:lnTo>
                    <a:pt x="943991" y="1219390"/>
                  </a:lnTo>
                  <a:lnTo>
                    <a:pt x="943991" y="1209789"/>
                  </a:lnTo>
                  <a:lnTo>
                    <a:pt x="934389" y="1209789"/>
                  </a:lnTo>
                  <a:lnTo>
                    <a:pt x="934389" y="220827"/>
                  </a:lnTo>
                  <a:lnTo>
                    <a:pt x="943991" y="220827"/>
                  </a:lnTo>
                  <a:lnTo>
                    <a:pt x="943991" y="192036"/>
                  </a:lnTo>
                  <a:lnTo>
                    <a:pt x="934389" y="192036"/>
                  </a:lnTo>
                  <a:lnTo>
                    <a:pt x="934389" y="182435"/>
                  </a:lnTo>
                  <a:lnTo>
                    <a:pt x="943991" y="182435"/>
                  </a:lnTo>
                  <a:lnTo>
                    <a:pt x="943991" y="172834"/>
                  </a:lnTo>
                  <a:lnTo>
                    <a:pt x="934389" y="172834"/>
                  </a:lnTo>
                  <a:lnTo>
                    <a:pt x="934389" y="48006"/>
                  </a:lnTo>
                  <a:lnTo>
                    <a:pt x="934389" y="38404"/>
                  </a:lnTo>
                  <a:lnTo>
                    <a:pt x="924788" y="38404"/>
                  </a:lnTo>
                  <a:lnTo>
                    <a:pt x="924788" y="48006"/>
                  </a:lnTo>
                  <a:lnTo>
                    <a:pt x="924788" y="172834"/>
                  </a:lnTo>
                  <a:lnTo>
                    <a:pt x="924788" y="1382623"/>
                  </a:lnTo>
                  <a:lnTo>
                    <a:pt x="47993" y="1382623"/>
                  </a:lnTo>
                  <a:lnTo>
                    <a:pt x="47993" y="1257795"/>
                  </a:lnTo>
                  <a:lnTo>
                    <a:pt x="924788" y="1257795"/>
                  </a:lnTo>
                  <a:lnTo>
                    <a:pt x="924788" y="1228991"/>
                  </a:lnTo>
                  <a:lnTo>
                    <a:pt x="47993" y="1228991"/>
                  </a:lnTo>
                  <a:lnTo>
                    <a:pt x="47993" y="1219390"/>
                  </a:lnTo>
                  <a:lnTo>
                    <a:pt x="924788" y="1219390"/>
                  </a:lnTo>
                  <a:lnTo>
                    <a:pt x="924788" y="1209789"/>
                  </a:lnTo>
                  <a:lnTo>
                    <a:pt x="47993" y="1209789"/>
                  </a:lnTo>
                  <a:lnTo>
                    <a:pt x="47993" y="220827"/>
                  </a:lnTo>
                  <a:lnTo>
                    <a:pt x="924788" y="220827"/>
                  </a:lnTo>
                  <a:lnTo>
                    <a:pt x="924788" y="192036"/>
                  </a:lnTo>
                  <a:lnTo>
                    <a:pt x="47993" y="192036"/>
                  </a:lnTo>
                  <a:lnTo>
                    <a:pt x="47993" y="182435"/>
                  </a:lnTo>
                  <a:lnTo>
                    <a:pt x="924788" y="182435"/>
                  </a:lnTo>
                  <a:lnTo>
                    <a:pt x="924788" y="172834"/>
                  </a:lnTo>
                  <a:lnTo>
                    <a:pt x="47993" y="172834"/>
                  </a:lnTo>
                  <a:lnTo>
                    <a:pt x="47993" y="48006"/>
                  </a:lnTo>
                  <a:lnTo>
                    <a:pt x="924788" y="48006"/>
                  </a:lnTo>
                  <a:lnTo>
                    <a:pt x="924788" y="38404"/>
                  </a:lnTo>
                  <a:lnTo>
                    <a:pt x="38404" y="38404"/>
                  </a:lnTo>
                  <a:lnTo>
                    <a:pt x="38404" y="172834"/>
                  </a:lnTo>
                  <a:lnTo>
                    <a:pt x="38404" y="182435"/>
                  </a:lnTo>
                  <a:lnTo>
                    <a:pt x="38404" y="1228991"/>
                  </a:lnTo>
                  <a:lnTo>
                    <a:pt x="28803" y="1228991"/>
                  </a:lnTo>
                  <a:lnTo>
                    <a:pt x="28803" y="1219390"/>
                  </a:lnTo>
                  <a:lnTo>
                    <a:pt x="38404" y="1219390"/>
                  </a:lnTo>
                  <a:lnTo>
                    <a:pt x="38404" y="1209789"/>
                  </a:lnTo>
                  <a:lnTo>
                    <a:pt x="28803" y="1209789"/>
                  </a:lnTo>
                  <a:lnTo>
                    <a:pt x="28803" y="220827"/>
                  </a:lnTo>
                  <a:lnTo>
                    <a:pt x="38404" y="220827"/>
                  </a:lnTo>
                  <a:lnTo>
                    <a:pt x="38404" y="192036"/>
                  </a:lnTo>
                  <a:lnTo>
                    <a:pt x="28803" y="192036"/>
                  </a:lnTo>
                  <a:lnTo>
                    <a:pt x="28803" y="182435"/>
                  </a:lnTo>
                  <a:lnTo>
                    <a:pt x="38404" y="182435"/>
                  </a:lnTo>
                  <a:lnTo>
                    <a:pt x="38404" y="172834"/>
                  </a:lnTo>
                  <a:lnTo>
                    <a:pt x="28803" y="172834"/>
                  </a:lnTo>
                  <a:lnTo>
                    <a:pt x="28803" y="28803"/>
                  </a:lnTo>
                  <a:lnTo>
                    <a:pt x="943991" y="28803"/>
                  </a:lnTo>
                  <a:lnTo>
                    <a:pt x="943991" y="0"/>
                  </a:lnTo>
                  <a:lnTo>
                    <a:pt x="24003" y="0"/>
                  </a:lnTo>
                  <a:lnTo>
                    <a:pt x="14655" y="1892"/>
                  </a:lnTo>
                  <a:lnTo>
                    <a:pt x="7023" y="7035"/>
                  </a:lnTo>
                  <a:lnTo>
                    <a:pt x="1879" y="14668"/>
                  </a:lnTo>
                  <a:lnTo>
                    <a:pt x="0" y="24003"/>
                  </a:lnTo>
                  <a:lnTo>
                    <a:pt x="0" y="1406626"/>
                  </a:lnTo>
                  <a:lnTo>
                    <a:pt x="1879" y="1415961"/>
                  </a:lnTo>
                  <a:lnTo>
                    <a:pt x="7023" y="1423593"/>
                  </a:lnTo>
                  <a:lnTo>
                    <a:pt x="14655" y="1428737"/>
                  </a:lnTo>
                  <a:lnTo>
                    <a:pt x="24003" y="1430616"/>
                  </a:lnTo>
                  <a:lnTo>
                    <a:pt x="948791" y="1430616"/>
                  </a:lnTo>
                  <a:lnTo>
                    <a:pt x="958126" y="1428737"/>
                  </a:lnTo>
                  <a:lnTo>
                    <a:pt x="965758" y="1423593"/>
                  </a:lnTo>
                  <a:lnTo>
                    <a:pt x="970902" y="1415961"/>
                  </a:lnTo>
                  <a:lnTo>
                    <a:pt x="972794" y="1406626"/>
                  </a:lnTo>
                  <a:lnTo>
                    <a:pt x="972794" y="1401826"/>
                  </a:lnTo>
                  <a:lnTo>
                    <a:pt x="972794" y="28803"/>
                  </a:lnTo>
                  <a:lnTo>
                    <a:pt x="972794" y="24003"/>
                  </a:lnTo>
                  <a:close/>
                </a:path>
              </a:pathLst>
            </a:custGeom>
            <a:solidFill>
              <a:srgbClr val="4D86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885970" y="4337124"/>
            <a:ext cx="871219" cy="989330"/>
            <a:chOff x="1885970" y="4337124"/>
            <a:chExt cx="871219" cy="989330"/>
          </a:xfrm>
        </p:grpSpPr>
        <p:sp>
          <p:nvSpPr>
            <p:cNvPr id="15" name="object 15"/>
            <p:cNvSpPr/>
            <p:nvPr/>
          </p:nvSpPr>
          <p:spPr>
            <a:xfrm>
              <a:off x="2164759" y="4337124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4" h="237489">
                  <a:moveTo>
                    <a:pt x="156332" y="235016"/>
                  </a:moveTo>
                  <a:lnTo>
                    <a:pt x="108449" y="235016"/>
                  </a:lnTo>
                  <a:lnTo>
                    <a:pt x="130281" y="236937"/>
                  </a:lnTo>
                  <a:lnTo>
                    <a:pt x="134489" y="236937"/>
                  </a:lnTo>
                  <a:lnTo>
                    <a:pt x="156332" y="235016"/>
                  </a:lnTo>
                  <a:close/>
                </a:path>
                <a:path w="264794" h="237489">
                  <a:moveTo>
                    <a:pt x="134489" y="0"/>
                  </a:moveTo>
                  <a:lnTo>
                    <a:pt x="130281" y="0"/>
                  </a:lnTo>
                  <a:lnTo>
                    <a:pt x="107039" y="2044"/>
                  </a:lnTo>
                  <a:lnTo>
                    <a:pt x="60225" y="18990"/>
                  </a:lnTo>
                  <a:lnTo>
                    <a:pt x="24008" y="50281"/>
                  </a:lnTo>
                  <a:lnTo>
                    <a:pt x="3034" y="93079"/>
                  </a:lnTo>
                  <a:lnTo>
                    <a:pt x="0" y="117544"/>
                  </a:lnTo>
                  <a:lnTo>
                    <a:pt x="0" y="119391"/>
                  </a:lnTo>
                  <a:lnTo>
                    <a:pt x="10529" y="164937"/>
                  </a:lnTo>
                  <a:lnTo>
                    <a:pt x="39383" y="202921"/>
                  </a:lnTo>
                  <a:lnTo>
                    <a:pt x="81229" y="227897"/>
                  </a:lnTo>
                  <a:lnTo>
                    <a:pt x="107728" y="235016"/>
                  </a:lnTo>
                  <a:lnTo>
                    <a:pt x="157041" y="235016"/>
                  </a:lnTo>
                  <a:lnTo>
                    <a:pt x="204544" y="217947"/>
                  </a:lnTo>
                  <a:lnTo>
                    <a:pt x="218288" y="208211"/>
                  </a:lnTo>
                  <a:lnTo>
                    <a:pt x="132386" y="208211"/>
                  </a:lnTo>
                  <a:lnTo>
                    <a:pt x="111398" y="206364"/>
                  </a:lnTo>
                  <a:lnTo>
                    <a:pt x="74265" y="192730"/>
                  </a:lnTo>
                  <a:lnTo>
                    <a:pt x="36916" y="153181"/>
                  </a:lnTo>
                  <a:lnTo>
                    <a:pt x="28991" y="119391"/>
                  </a:lnTo>
                  <a:lnTo>
                    <a:pt x="28991" y="117544"/>
                  </a:lnTo>
                  <a:lnTo>
                    <a:pt x="46375" y="68544"/>
                  </a:lnTo>
                  <a:lnTo>
                    <a:pt x="91885" y="35859"/>
                  </a:lnTo>
                  <a:lnTo>
                    <a:pt x="132386" y="28726"/>
                  </a:lnTo>
                  <a:lnTo>
                    <a:pt x="218289" y="28726"/>
                  </a:lnTo>
                  <a:lnTo>
                    <a:pt x="205801" y="19731"/>
                  </a:lnTo>
                  <a:lnTo>
                    <a:pt x="159129" y="2293"/>
                  </a:lnTo>
                  <a:lnTo>
                    <a:pt x="157731" y="2044"/>
                  </a:lnTo>
                  <a:lnTo>
                    <a:pt x="134489" y="0"/>
                  </a:lnTo>
                  <a:close/>
                </a:path>
                <a:path w="264794" h="237489">
                  <a:moveTo>
                    <a:pt x="218289" y="28726"/>
                  </a:moveTo>
                  <a:lnTo>
                    <a:pt x="132386" y="28726"/>
                  </a:lnTo>
                  <a:lnTo>
                    <a:pt x="153374" y="30572"/>
                  </a:lnTo>
                  <a:lnTo>
                    <a:pt x="172885" y="35859"/>
                  </a:lnTo>
                  <a:lnTo>
                    <a:pt x="205812" y="55232"/>
                  </a:lnTo>
                  <a:lnTo>
                    <a:pt x="233810" y="100503"/>
                  </a:lnTo>
                  <a:lnTo>
                    <a:pt x="235779" y="117544"/>
                  </a:lnTo>
                  <a:lnTo>
                    <a:pt x="235779" y="119391"/>
                  </a:lnTo>
                  <a:lnTo>
                    <a:pt x="218395" y="168393"/>
                  </a:lnTo>
                  <a:lnTo>
                    <a:pt x="172885" y="201077"/>
                  </a:lnTo>
                  <a:lnTo>
                    <a:pt x="132386" y="208211"/>
                  </a:lnTo>
                  <a:lnTo>
                    <a:pt x="218288" y="208211"/>
                  </a:lnTo>
                  <a:lnTo>
                    <a:pt x="253493" y="166489"/>
                  </a:lnTo>
                  <a:lnTo>
                    <a:pt x="264770" y="119391"/>
                  </a:lnTo>
                  <a:lnTo>
                    <a:pt x="264770" y="117544"/>
                  </a:lnTo>
                  <a:lnTo>
                    <a:pt x="254241" y="72000"/>
                  </a:lnTo>
                  <a:lnTo>
                    <a:pt x="225388" y="34015"/>
                  </a:lnTo>
                  <a:lnTo>
                    <a:pt x="224243" y="33014"/>
                  </a:lnTo>
                  <a:lnTo>
                    <a:pt x="218289" y="28726"/>
                  </a:lnTo>
                  <a:close/>
                </a:path>
                <a:path w="264794" h="237489">
                  <a:moveTo>
                    <a:pt x="132386" y="38362"/>
                  </a:moveTo>
                  <a:lnTo>
                    <a:pt x="79166" y="52508"/>
                  </a:lnTo>
                  <a:lnTo>
                    <a:pt x="45614" y="87947"/>
                  </a:lnTo>
                  <a:lnTo>
                    <a:pt x="38656" y="117544"/>
                  </a:lnTo>
                  <a:lnTo>
                    <a:pt x="38656" y="119391"/>
                  </a:lnTo>
                  <a:lnTo>
                    <a:pt x="54016" y="162501"/>
                  </a:lnTo>
                  <a:lnTo>
                    <a:pt x="95223" y="192035"/>
                  </a:lnTo>
                  <a:lnTo>
                    <a:pt x="132386" y="198574"/>
                  </a:lnTo>
                  <a:lnTo>
                    <a:pt x="151683" y="196876"/>
                  </a:lnTo>
                  <a:lnTo>
                    <a:pt x="169547" y="192035"/>
                  </a:lnTo>
                  <a:lnTo>
                    <a:pt x="176085" y="188937"/>
                  </a:lnTo>
                  <a:lnTo>
                    <a:pt x="132386" y="188937"/>
                  </a:lnTo>
                  <a:lnTo>
                    <a:pt x="114776" y="187387"/>
                  </a:lnTo>
                  <a:lnTo>
                    <a:pt x="71658" y="167190"/>
                  </a:lnTo>
                  <a:lnTo>
                    <a:pt x="49782" y="132058"/>
                  </a:lnTo>
                  <a:lnTo>
                    <a:pt x="48319" y="119391"/>
                  </a:lnTo>
                  <a:lnTo>
                    <a:pt x="48319" y="117544"/>
                  </a:lnTo>
                  <a:lnTo>
                    <a:pt x="61658" y="80326"/>
                  </a:lnTo>
                  <a:lnTo>
                    <a:pt x="98559" y="53943"/>
                  </a:lnTo>
                  <a:lnTo>
                    <a:pt x="132386" y="47999"/>
                  </a:lnTo>
                  <a:lnTo>
                    <a:pt x="176088" y="47999"/>
                  </a:lnTo>
                  <a:lnTo>
                    <a:pt x="169547" y="44900"/>
                  </a:lnTo>
                  <a:lnTo>
                    <a:pt x="151683" y="40060"/>
                  </a:lnTo>
                  <a:lnTo>
                    <a:pt x="132386" y="38362"/>
                  </a:lnTo>
                  <a:close/>
                </a:path>
                <a:path w="264794" h="237489">
                  <a:moveTo>
                    <a:pt x="176088" y="47999"/>
                  </a:moveTo>
                  <a:lnTo>
                    <a:pt x="132386" y="47999"/>
                  </a:lnTo>
                  <a:lnTo>
                    <a:pt x="149994" y="49549"/>
                  </a:lnTo>
                  <a:lnTo>
                    <a:pt x="166211" y="53943"/>
                  </a:lnTo>
                  <a:lnTo>
                    <a:pt x="203112" y="80326"/>
                  </a:lnTo>
                  <a:lnTo>
                    <a:pt x="216451" y="117544"/>
                  </a:lnTo>
                  <a:lnTo>
                    <a:pt x="216451" y="119391"/>
                  </a:lnTo>
                  <a:lnTo>
                    <a:pt x="214988" y="132058"/>
                  </a:lnTo>
                  <a:lnTo>
                    <a:pt x="193112" y="167190"/>
                  </a:lnTo>
                  <a:lnTo>
                    <a:pt x="149994" y="187387"/>
                  </a:lnTo>
                  <a:lnTo>
                    <a:pt x="132386" y="188937"/>
                  </a:lnTo>
                  <a:lnTo>
                    <a:pt x="176085" y="188937"/>
                  </a:lnTo>
                  <a:lnTo>
                    <a:pt x="210753" y="162501"/>
                  </a:lnTo>
                  <a:lnTo>
                    <a:pt x="226114" y="119391"/>
                  </a:lnTo>
                  <a:lnTo>
                    <a:pt x="226114" y="117544"/>
                  </a:lnTo>
                  <a:lnTo>
                    <a:pt x="210753" y="74434"/>
                  </a:lnTo>
                  <a:lnTo>
                    <a:pt x="185604" y="52508"/>
                  </a:lnTo>
                  <a:lnTo>
                    <a:pt x="176088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51153" y="4563827"/>
              <a:ext cx="198120" cy="544830"/>
            </a:xfrm>
            <a:custGeom>
              <a:avLst/>
              <a:gdLst/>
              <a:ahLst/>
              <a:cxnLst/>
              <a:rect l="l" t="t" r="r" b="b"/>
              <a:pathLst>
                <a:path w="198119" h="544829">
                  <a:moveTo>
                    <a:pt x="197907" y="0"/>
                  </a:moveTo>
                  <a:lnTo>
                    <a:pt x="0" y="544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68410" y="4570588"/>
              <a:ext cx="224790" cy="577850"/>
            </a:xfrm>
            <a:custGeom>
              <a:avLst/>
              <a:gdLst/>
              <a:ahLst/>
              <a:cxnLst/>
              <a:rect l="l" t="t" r="r" b="b"/>
              <a:pathLst>
                <a:path w="224789" h="577850">
                  <a:moveTo>
                    <a:pt x="0" y="0"/>
                  </a:moveTo>
                  <a:lnTo>
                    <a:pt x="224378" y="57753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412" y="5113306"/>
              <a:ext cx="216664" cy="1891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92359" y="5089399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4" h="237489">
                  <a:moveTo>
                    <a:pt x="156317" y="235017"/>
                  </a:moveTo>
                  <a:lnTo>
                    <a:pt x="108449" y="235017"/>
                  </a:lnTo>
                  <a:lnTo>
                    <a:pt x="130281" y="236937"/>
                  </a:lnTo>
                  <a:lnTo>
                    <a:pt x="134489" y="236937"/>
                  </a:lnTo>
                  <a:lnTo>
                    <a:pt x="156317" y="235017"/>
                  </a:lnTo>
                  <a:close/>
                </a:path>
                <a:path w="264794" h="237489">
                  <a:moveTo>
                    <a:pt x="134489" y="0"/>
                  </a:moveTo>
                  <a:lnTo>
                    <a:pt x="130281" y="0"/>
                  </a:lnTo>
                  <a:lnTo>
                    <a:pt x="107039" y="2044"/>
                  </a:lnTo>
                  <a:lnTo>
                    <a:pt x="60224" y="18991"/>
                  </a:lnTo>
                  <a:lnTo>
                    <a:pt x="24008" y="50281"/>
                  </a:lnTo>
                  <a:lnTo>
                    <a:pt x="3032" y="93080"/>
                  </a:lnTo>
                  <a:lnTo>
                    <a:pt x="0" y="117546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36" y="235017"/>
                  </a:lnTo>
                  <a:lnTo>
                    <a:pt x="157035" y="235017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7546"/>
                  </a:lnTo>
                  <a:lnTo>
                    <a:pt x="30960" y="100505"/>
                  </a:lnTo>
                  <a:lnTo>
                    <a:pt x="58958" y="55232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8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9" y="0"/>
                  </a:lnTo>
                  <a:close/>
                </a:path>
                <a:path w="264794" h="237489">
                  <a:moveTo>
                    <a:pt x="218288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2" y="55232"/>
                  </a:lnTo>
                  <a:lnTo>
                    <a:pt x="233810" y="100505"/>
                  </a:lnTo>
                  <a:lnTo>
                    <a:pt x="235778" y="117546"/>
                  </a:lnTo>
                  <a:lnTo>
                    <a:pt x="235778" y="119392"/>
                  </a:lnTo>
                  <a:lnTo>
                    <a:pt x="218395" y="168393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2" y="166490"/>
                  </a:lnTo>
                  <a:lnTo>
                    <a:pt x="264769" y="119392"/>
                  </a:lnTo>
                  <a:lnTo>
                    <a:pt x="264769" y="117546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3" y="33014"/>
                  </a:lnTo>
                  <a:lnTo>
                    <a:pt x="218288" y="28726"/>
                  </a:lnTo>
                  <a:close/>
                </a:path>
                <a:path w="264794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4" y="87947"/>
                  </a:lnTo>
                  <a:lnTo>
                    <a:pt x="38654" y="117546"/>
                  </a:lnTo>
                  <a:lnTo>
                    <a:pt x="38654" y="119392"/>
                  </a:lnTo>
                  <a:lnTo>
                    <a:pt x="54016" y="162502"/>
                  </a:lnTo>
                  <a:lnTo>
                    <a:pt x="95222" y="192036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6"/>
                  </a:lnTo>
                  <a:lnTo>
                    <a:pt x="176087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58" y="167191"/>
                  </a:lnTo>
                  <a:lnTo>
                    <a:pt x="49782" y="132058"/>
                  </a:lnTo>
                  <a:lnTo>
                    <a:pt x="48319" y="117546"/>
                  </a:lnTo>
                  <a:lnTo>
                    <a:pt x="49782" y="104879"/>
                  </a:lnTo>
                  <a:lnTo>
                    <a:pt x="71658" y="69747"/>
                  </a:lnTo>
                  <a:lnTo>
                    <a:pt x="114774" y="49550"/>
                  </a:lnTo>
                  <a:lnTo>
                    <a:pt x="132384" y="47999"/>
                  </a:lnTo>
                  <a:lnTo>
                    <a:pt x="176086" y="47999"/>
                  </a:lnTo>
                  <a:lnTo>
                    <a:pt x="169547" y="44902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4" h="237489">
                  <a:moveTo>
                    <a:pt x="176086" y="47999"/>
                  </a:moveTo>
                  <a:lnTo>
                    <a:pt x="132384" y="47999"/>
                  </a:lnTo>
                  <a:lnTo>
                    <a:pt x="149994" y="49550"/>
                  </a:lnTo>
                  <a:lnTo>
                    <a:pt x="166211" y="53943"/>
                  </a:lnTo>
                  <a:lnTo>
                    <a:pt x="203112" y="80326"/>
                  </a:lnTo>
                  <a:lnTo>
                    <a:pt x="216451" y="117546"/>
                  </a:lnTo>
                  <a:lnTo>
                    <a:pt x="216451" y="119392"/>
                  </a:lnTo>
                  <a:lnTo>
                    <a:pt x="203112" y="156611"/>
                  </a:lnTo>
                  <a:lnTo>
                    <a:pt x="166211" y="182994"/>
                  </a:lnTo>
                  <a:lnTo>
                    <a:pt x="132384" y="188937"/>
                  </a:lnTo>
                  <a:lnTo>
                    <a:pt x="176087" y="188937"/>
                  </a:lnTo>
                  <a:lnTo>
                    <a:pt x="210753" y="162502"/>
                  </a:lnTo>
                  <a:lnTo>
                    <a:pt x="226114" y="119392"/>
                  </a:lnTo>
                  <a:lnTo>
                    <a:pt x="226114" y="117546"/>
                  </a:lnTo>
                  <a:lnTo>
                    <a:pt x="224398" y="102692"/>
                  </a:lnTo>
                  <a:lnTo>
                    <a:pt x="219156" y="87947"/>
                  </a:lnTo>
                  <a:lnTo>
                    <a:pt x="210753" y="74435"/>
                  </a:lnTo>
                  <a:lnTo>
                    <a:pt x="199462" y="62489"/>
                  </a:lnTo>
                  <a:lnTo>
                    <a:pt x="185604" y="52508"/>
                  </a:lnTo>
                  <a:lnTo>
                    <a:pt x="176086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0022" y="5107034"/>
              <a:ext cx="216664" cy="18912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85970" y="5083126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4" h="237489">
                  <a:moveTo>
                    <a:pt x="156316" y="235017"/>
                  </a:moveTo>
                  <a:lnTo>
                    <a:pt x="108447" y="235017"/>
                  </a:lnTo>
                  <a:lnTo>
                    <a:pt x="130280" y="236937"/>
                  </a:lnTo>
                  <a:lnTo>
                    <a:pt x="134487" y="236937"/>
                  </a:lnTo>
                  <a:lnTo>
                    <a:pt x="156316" y="235017"/>
                  </a:lnTo>
                  <a:close/>
                </a:path>
                <a:path w="264794" h="237489">
                  <a:moveTo>
                    <a:pt x="134487" y="0"/>
                  </a:moveTo>
                  <a:lnTo>
                    <a:pt x="130280" y="0"/>
                  </a:lnTo>
                  <a:lnTo>
                    <a:pt x="107039" y="2044"/>
                  </a:lnTo>
                  <a:lnTo>
                    <a:pt x="60222" y="18991"/>
                  </a:lnTo>
                  <a:lnTo>
                    <a:pt x="24006" y="50281"/>
                  </a:lnTo>
                  <a:lnTo>
                    <a:pt x="3032" y="93080"/>
                  </a:lnTo>
                  <a:lnTo>
                    <a:pt x="0" y="117544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36" y="235017"/>
                  </a:lnTo>
                  <a:lnTo>
                    <a:pt x="157033" y="235017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9392"/>
                  </a:lnTo>
                  <a:lnTo>
                    <a:pt x="28991" y="117544"/>
                  </a:lnTo>
                  <a:lnTo>
                    <a:pt x="46374" y="68544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7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7" y="0"/>
                  </a:lnTo>
                  <a:close/>
                </a:path>
                <a:path w="264794" h="237489">
                  <a:moveTo>
                    <a:pt x="218287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1" y="55232"/>
                  </a:lnTo>
                  <a:lnTo>
                    <a:pt x="233809" y="100505"/>
                  </a:lnTo>
                  <a:lnTo>
                    <a:pt x="235778" y="119392"/>
                  </a:lnTo>
                  <a:lnTo>
                    <a:pt x="233809" y="136432"/>
                  </a:lnTo>
                  <a:lnTo>
                    <a:pt x="205811" y="181705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1" y="166490"/>
                  </a:lnTo>
                  <a:lnTo>
                    <a:pt x="264769" y="119392"/>
                  </a:lnTo>
                  <a:lnTo>
                    <a:pt x="264769" y="117544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2" y="33014"/>
                  </a:lnTo>
                  <a:lnTo>
                    <a:pt x="218287" y="28726"/>
                  </a:lnTo>
                  <a:close/>
                </a:path>
                <a:path w="264794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3" y="87947"/>
                  </a:lnTo>
                  <a:lnTo>
                    <a:pt x="38654" y="119392"/>
                  </a:lnTo>
                  <a:lnTo>
                    <a:pt x="40370" y="134245"/>
                  </a:lnTo>
                  <a:lnTo>
                    <a:pt x="65307" y="174448"/>
                  </a:lnTo>
                  <a:lnTo>
                    <a:pt x="113085" y="196876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6"/>
                  </a:lnTo>
                  <a:lnTo>
                    <a:pt x="176087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60" y="167191"/>
                  </a:lnTo>
                  <a:lnTo>
                    <a:pt x="49781" y="132058"/>
                  </a:lnTo>
                  <a:lnTo>
                    <a:pt x="48318" y="119392"/>
                  </a:lnTo>
                  <a:lnTo>
                    <a:pt x="48318" y="117544"/>
                  </a:lnTo>
                  <a:lnTo>
                    <a:pt x="61657" y="80326"/>
                  </a:lnTo>
                  <a:lnTo>
                    <a:pt x="98558" y="53943"/>
                  </a:lnTo>
                  <a:lnTo>
                    <a:pt x="132384" y="47999"/>
                  </a:lnTo>
                  <a:lnTo>
                    <a:pt x="176087" y="47999"/>
                  </a:lnTo>
                  <a:lnTo>
                    <a:pt x="169547" y="44900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4" h="237489">
                  <a:moveTo>
                    <a:pt x="176087" y="47999"/>
                  </a:moveTo>
                  <a:lnTo>
                    <a:pt x="132384" y="47999"/>
                  </a:lnTo>
                  <a:lnTo>
                    <a:pt x="149994" y="49549"/>
                  </a:lnTo>
                  <a:lnTo>
                    <a:pt x="166209" y="53943"/>
                  </a:lnTo>
                  <a:lnTo>
                    <a:pt x="203112" y="80326"/>
                  </a:lnTo>
                  <a:lnTo>
                    <a:pt x="216449" y="117544"/>
                  </a:lnTo>
                  <a:lnTo>
                    <a:pt x="216450" y="119392"/>
                  </a:lnTo>
                  <a:lnTo>
                    <a:pt x="214988" y="132058"/>
                  </a:lnTo>
                  <a:lnTo>
                    <a:pt x="193111" y="167191"/>
                  </a:lnTo>
                  <a:lnTo>
                    <a:pt x="149994" y="187388"/>
                  </a:lnTo>
                  <a:lnTo>
                    <a:pt x="132384" y="188937"/>
                  </a:lnTo>
                  <a:lnTo>
                    <a:pt x="176087" y="188937"/>
                  </a:lnTo>
                  <a:lnTo>
                    <a:pt x="210752" y="162502"/>
                  </a:lnTo>
                  <a:lnTo>
                    <a:pt x="226114" y="119392"/>
                  </a:lnTo>
                  <a:lnTo>
                    <a:pt x="226114" y="117544"/>
                  </a:lnTo>
                  <a:lnTo>
                    <a:pt x="210752" y="74434"/>
                  </a:lnTo>
                  <a:lnTo>
                    <a:pt x="185602" y="52508"/>
                  </a:lnTo>
                  <a:lnTo>
                    <a:pt x="176087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37512" y="488543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16409" y="4308563"/>
            <a:ext cx="864869" cy="987425"/>
            <a:chOff x="4916409" y="4308563"/>
            <a:chExt cx="864869" cy="987425"/>
          </a:xfrm>
        </p:grpSpPr>
        <p:sp>
          <p:nvSpPr>
            <p:cNvPr id="24" name="object 24"/>
            <p:cNvSpPr/>
            <p:nvPr/>
          </p:nvSpPr>
          <p:spPr>
            <a:xfrm>
              <a:off x="5193271" y="4308563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5" h="237489">
                  <a:moveTo>
                    <a:pt x="156331" y="235016"/>
                  </a:moveTo>
                  <a:lnTo>
                    <a:pt x="108447" y="235016"/>
                  </a:lnTo>
                  <a:lnTo>
                    <a:pt x="130280" y="236937"/>
                  </a:lnTo>
                  <a:lnTo>
                    <a:pt x="134487" y="236937"/>
                  </a:lnTo>
                  <a:lnTo>
                    <a:pt x="156331" y="235016"/>
                  </a:lnTo>
                  <a:close/>
                </a:path>
                <a:path w="264795" h="237489">
                  <a:moveTo>
                    <a:pt x="134487" y="0"/>
                  </a:moveTo>
                  <a:lnTo>
                    <a:pt x="130280" y="0"/>
                  </a:lnTo>
                  <a:lnTo>
                    <a:pt x="107039" y="2044"/>
                  </a:lnTo>
                  <a:lnTo>
                    <a:pt x="60224" y="18990"/>
                  </a:lnTo>
                  <a:lnTo>
                    <a:pt x="24006" y="50281"/>
                  </a:lnTo>
                  <a:lnTo>
                    <a:pt x="3032" y="93080"/>
                  </a:lnTo>
                  <a:lnTo>
                    <a:pt x="0" y="117544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28" y="235016"/>
                  </a:lnTo>
                  <a:lnTo>
                    <a:pt x="157040" y="235016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7544"/>
                  </a:lnTo>
                  <a:lnTo>
                    <a:pt x="30958" y="100505"/>
                  </a:lnTo>
                  <a:lnTo>
                    <a:pt x="58957" y="55232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7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7" y="0"/>
                  </a:lnTo>
                  <a:close/>
                </a:path>
                <a:path w="264795" h="237489">
                  <a:moveTo>
                    <a:pt x="218287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1" y="55232"/>
                  </a:lnTo>
                  <a:lnTo>
                    <a:pt x="233809" y="100505"/>
                  </a:lnTo>
                  <a:lnTo>
                    <a:pt x="235778" y="117544"/>
                  </a:lnTo>
                  <a:lnTo>
                    <a:pt x="235777" y="119392"/>
                  </a:lnTo>
                  <a:lnTo>
                    <a:pt x="218394" y="168393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2" y="166489"/>
                  </a:lnTo>
                  <a:lnTo>
                    <a:pt x="264769" y="119392"/>
                  </a:lnTo>
                  <a:lnTo>
                    <a:pt x="264769" y="117544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2" y="33014"/>
                  </a:lnTo>
                  <a:lnTo>
                    <a:pt x="218287" y="28726"/>
                  </a:lnTo>
                  <a:close/>
                </a:path>
                <a:path w="264795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3" y="87947"/>
                  </a:lnTo>
                  <a:lnTo>
                    <a:pt x="38654" y="117544"/>
                  </a:lnTo>
                  <a:lnTo>
                    <a:pt x="38655" y="119392"/>
                  </a:lnTo>
                  <a:lnTo>
                    <a:pt x="54015" y="162501"/>
                  </a:lnTo>
                  <a:lnTo>
                    <a:pt x="95222" y="192035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5"/>
                  </a:lnTo>
                  <a:lnTo>
                    <a:pt x="176086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58" y="167190"/>
                  </a:lnTo>
                  <a:lnTo>
                    <a:pt x="49781" y="132058"/>
                  </a:lnTo>
                  <a:lnTo>
                    <a:pt x="48318" y="117544"/>
                  </a:lnTo>
                  <a:lnTo>
                    <a:pt x="49781" y="104879"/>
                  </a:lnTo>
                  <a:lnTo>
                    <a:pt x="71658" y="69745"/>
                  </a:lnTo>
                  <a:lnTo>
                    <a:pt x="114774" y="49549"/>
                  </a:lnTo>
                  <a:lnTo>
                    <a:pt x="132384" y="47999"/>
                  </a:lnTo>
                  <a:lnTo>
                    <a:pt x="176087" y="47999"/>
                  </a:lnTo>
                  <a:lnTo>
                    <a:pt x="169547" y="44900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5" h="237489">
                  <a:moveTo>
                    <a:pt x="176087" y="47999"/>
                  </a:moveTo>
                  <a:lnTo>
                    <a:pt x="132384" y="47999"/>
                  </a:lnTo>
                  <a:lnTo>
                    <a:pt x="149994" y="49549"/>
                  </a:lnTo>
                  <a:lnTo>
                    <a:pt x="166209" y="53943"/>
                  </a:lnTo>
                  <a:lnTo>
                    <a:pt x="203111" y="80326"/>
                  </a:lnTo>
                  <a:lnTo>
                    <a:pt x="216450" y="117544"/>
                  </a:lnTo>
                  <a:lnTo>
                    <a:pt x="216449" y="119392"/>
                  </a:lnTo>
                  <a:lnTo>
                    <a:pt x="203111" y="156611"/>
                  </a:lnTo>
                  <a:lnTo>
                    <a:pt x="166209" y="182994"/>
                  </a:lnTo>
                  <a:lnTo>
                    <a:pt x="132384" y="188937"/>
                  </a:lnTo>
                  <a:lnTo>
                    <a:pt x="176086" y="188937"/>
                  </a:lnTo>
                  <a:lnTo>
                    <a:pt x="210752" y="162501"/>
                  </a:lnTo>
                  <a:lnTo>
                    <a:pt x="226114" y="119392"/>
                  </a:lnTo>
                  <a:lnTo>
                    <a:pt x="226114" y="117544"/>
                  </a:lnTo>
                  <a:lnTo>
                    <a:pt x="224398" y="102692"/>
                  </a:lnTo>
                  <a:lnTo>
                    <a:pt x="219155" y="87947"/>
                  </a:lnTo>
                  <a:lnTo>
                    <a:pt x="210752" y="74434"/>
                  </a:lnTo>
                  <a:lnTo>
                    <a:pt x="199461" y="62489"/>
                  </a:lnTo>
                  <a:lnTo>
                    <a:pt x="185602" y="52508"/>
                  </a:lnTo>
                  <a:lnTo>
                    <a:pt x="176087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68067" y="4539611"/>
              <a:ext cx="238760" cy="517525"/>
            </a:xfrm>
            <a:custGeom>
              <a:avLst/>
              <a:gdLst/>
              <a:ahLst/>
              <a:cxnLst/>
              <a:rect l="l" t="t" r="r" b="b"/>
              <a:pathLst>
                <a:path w="238760" h="517525">
                  <a:moveTo>
                    <a:pt x="238486" y="0"/>
                  </a:moveTo>
                  <a:lnTo>
                    <a:pt x="0" y="51715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57807" y="4516119"/>
              <a:ext cx="238125" cy="570865"/>
            </a:xfrm>
            <a:custGeom>
              <a:avLst/>
              <a:gdLst/>
              <a:ahLst/>
              <a:cxnLst/>
              <a:rect l="l" t="t" r="r" b="b"/>
              <a:pathLst>
                <a:path w="238125" h="570864">
                  <a:moveTo>
                    <a:pt x="0" y="0"/>
                  </a:moveTo>
                  <a:lnTo>
                    <a:pt x="237905" y="5707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0089" y="5075564"/>
              <a:ext cx="216663" cy="1891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16398" y="5051666"/>
              <a:ext cx="864869" cy="244475"/>
            </a:xfrm>
            <a:custGeom>
              <a:avLst/>
              <a:gdLst/>
              <a:ahLst/>
              <a:cxnLst/>
              <a:rect l="l" t="t" r="r" b="b"/>
              <a:pathLst>
                <a:path w="864870" h="244475">
                  <a:moveTo>
                    <a:pt x="226123" y="124790"/>
                  </a:moveTo>
                  <a:lnTo>
                    <a:pt x="224409" y="109943"/>
                  </a:lnTo>
                  <a:lnTo>
                    <a:pt x="219163" y="95199"/>
                  </a:lnTo>
                  <a:lnTo>
                    <a:pt x="216458" y="90855"/>
                  </a:lnTo>
                  <a:lnTo>
                    <a:pt x="216458" y="124790"/>
                  </a:lnTo>
                  <a:lnTo>
                    <a:pt x="216458" y="126644"/>
                  </a:lnTo>
                  <a:lnTo>
                    <a:pt x="203123" y="163855"/>
                  </a:lnTo>
                  <a:lnTo>
                    <a:pt x="166217" y="190246"/>
                  </a:lnTo>
                  <a:lnTo>
                    <a:pt x="132384" y="196189"/>
                  </a:lnTo>
                  <a:lnTo>
                    <a:pt x="114782" y="194640"/>
                  </a:lnTo>
                  <a:lnTo>
                    <a:pt x="71666" y="174434"/>
                  </a:lnTo>
                  <a:lnTo>
                    <a:pt x="49784" y="139306"/>
                  </a:lnTo>
                  <a:lnTo>
                    <a:pt x="48323" y="126644"/>
                  </a:lnTo>
                  <a:lnTo>
                    <a:pt x="48323" y="124790"/>
                  </a:lnTo>
                  <a:lnTo>
                    <a:pt x="61658" y="87579"/>
                  </a:lnTo>
                  <a:lnTo>
                    <a:pt x="98564" y="61188"/>
                  </a:lnTo>
                  <a:lnTo>
                    <a:pt x="132384" y="55245"/>
                  </a:lnTo>
                  <a:lnTo>
                    <a:pt x="149999" y="56794"/>
                  </a:lnTo>
                  <a:lnTo>
                    <a:pt x="193116" y="77000"/>
                  </a:lnTo>
                  <a:lnTo>
                    <a:pt x="214998" y="112128"/>
                  </a:lnTo>
                  <a:lnTo>
                    <a:pt x="216458" y="124790"/>
                  </a:lnTo>
                  <a:lnTo>
                    <a:pt x="216458" y="90855"/>
                  </a:lnTo>
                  <a:lnTo>
                    <a:pt x="185610" y="59753"/>
                  </a:lnTo>
                  <a:lnTo>
                    <a:pt x="132384" y="45605"/>
                  </a:lnTo>
                  <a:lnTo>
                    <a:pt x="113093" y="47307"/>
                  </a:lnTo>
                  <a:lnTo>
                    <a:pt x="65316" y="69735"/>
                  </a:lnTo>
                  <a:lnTo>
                    <a:pt x="40373" y="109943"/>
                  </a:lnTo>
                  <a:lnTo>
                    <a:pt x="38658" y="124790"/>
                  </a:lnTo>
                  <a:lnTo>
                    <a:pt x="38658" y="126644"/>
                  </a:lnTo>
                  <a:lnTo>
                    <a:pt x="54025" y="169748"/>
                  </a:lnTo>
                  <a:lnTo>
                    <a:pt x="95224" y="199288"/>
                  </a:lnTo>
                  <a:lnTo>
                    <a:pt x="132384" y="205828"/>
                  </a:lnTo>
                  <a:lnTo>
                    <a:pt x="151688" y="204127"/>
                  </a:lnTo>
                  <a:lnTo>
                    <a:pt x="199466" y="181698"/>
                  </a:lnTo>
                  <a:lnTo>
                    <a:pt x="224409" y="141490"/>
                  </a:lnTo>
                  <a:lnTo>
                    <a:pt x="226123" y="126644"/>
                  </a:lnTo>
                  <a:lnTo>
                    <a:pt x="226123" y="124790"/>
                  </a:lnTo>
                  <a:close/>
                </a:path>
                <a:path w="864870" h="244475">
                  <a:moveTo>
                    <a:pt x="264769" y="124790"/>
                  </a:moveTo>
                  <a:lnTo>
                    <a:pt x="254241" y="79248"/>
                  </a:lnTo>
                  <a:lnTo>
                    <a:pt x="235788" y="52273"/>
                  </a:lnTo>
                  <a:lnTo>
                    <a:pt x="235788" y="124790"/>
                  </a:lnTo>
                  <a:lnTo>
                    <a:pt x="235788" y="126644"/>
                  </a:lnTo>
                  <a:lnTo>
                    <a:pt x="218401" y="175641"/>
                  </a:lnTo>
                  <a:lnTo>
                    <a:pt x="172885" y="208330"/>
                  </a:lnTo>
                  <a:lnTo>
                    <a:pt x="132384" y="215455"/>
                  </a:lnTo>
                  <a:lnTo>
                    <a:pt x="111404" y="213614"/>
                  </a:lnTo>
                  <a:lnTo>
                    <a:pt x="74269" y="199974"/>
                  </a:lnTo>
                  <a:lnTo>
                    <a:pt x="36918" y="160426"/>
                  </a:lnTo>
                  <a:lnTo>
                    <a:pt x="28994" y="126644"/>
                  </a:lnTo>
                  <a:lnTo>
                    <a:pt x="28994" y="124790"/>
                  </a:lnTo>
                  <a:lnTo>
                    <a:pt x="46380" y="75793"/>
                  </a:lnTo>
                  <a:lnTo>
                    <a:pt x="91897" y="43103"/>
                  </a:lnTo>
                  <a:lnTo>
                    <a:pt x="132384" y="35979"/>
                  </a:lnTo>
                  <a:lnTo>
                    <a:pt x="153377" y="37820"/>
                  </a:lnTo>
                  <a:lnTo>
                    <a:pt x="190512" y="51460"/>
                  </a:lnTo>
                  <a:lnTo>
                    <a:pt x="227863" y="91008"/>
                  </a:lnTo>
                  <a:lnTo>
                    <a:pt x="235788" y="124790"/>
                  </a:lnTo>
                  <a:lnTo>
                    <a:pt x="235788" y="52273"/>
                  </a:lnTo>
                  <a:lnTo>
                    <a:pt x="225386" y="41262"/>
                  </a:lnTo>
                  <a:lnTo>
                    <a:pt x="224243" y="40259"/>
                  </a:lnTo>
                  <a:lnTo>
                    <a:pt x="218287" y="35979"/>
                  </a:lnTo>
                  <a:lnTo>
                    <a:pt x="205803" y="26974"/>
                  </a:lnTo>
                  <a:lnTo>
                    <a:pt x="159131" y="9537"/>
                  </a:lnTo>
                  <a:lnTo>
                    <a:pt x="134493" y="7251"/>
                  </a:lnTo>
                  <a:lnTo>
                    <a:pt x="130289" y="7251"/>
                  </a:lnTo>
                  <a:lnTo>
                    <a:pt x="82575" y="15798"/>
                  </a:lnTo>
                  <a:lnTo>
                    <a:pt x="40538" y="40259"/>
                  </a:lnTo>
                  <a:lnTo>
                    <a:pt x="11277" y="77698"/>
                  </a:lnTo>
                  <a:lnTo>
                    <a:pt x="0" y="124790"/>
                  </a:lnTo>
                  <a:lnTo>
                    <a:pt x="0" y="126644"/>
                  </a:lnTo>
                  <a:lnTo>
                    <a:pt x="10541" y="172186"/>
                  </a:lnTo>
                  <a:lnTo>
                    <a:pt x="39382" y="210172"/>
                  </a:lnTo>
                  <a:lnTo>
                    <a:pt x="81229" y="235140"/>
                  </a:lnTo>
                  <a:lnTo>
                    <a:pt x="107746" y="242265"/>
                  </a:lnTo>
                  <a:lnTo>
                    <a:pt x="108458" y="242265"/>
                  </a:lnTo>
                  <a:lnTo>
                    <a:pt x="130289" y="244182"/>
                  </a:lnTo>
                  <a:lnTo>
                    <a:pt x="134493" y="244182"/>
                  </a:lnTo>
                  <a:lnTo>
                    <a:pt x="156324" y="242265"/>
                  </a:lnTo>
                  <a:lnTo>
                    <a:pt x="157035" y="242265"/>
                  </a:lnTo>
                  <a:lnTo>
                    <a:pt x="204546" y="225196"/>
                  </a:lnTo>
                  <a:lnTo>
                    <a:pt x="218300" y="215455"/>
                  </a:lnTo>
                  <a:lnTo>
                    <a:pt x="224243" y="211175"/>
                  </a:lnTo>
                  <a:lnTo>
                    <a:pt x="253492" y="173736"/>
                  </a:lnTo>
                  <a:lnTo>
                    <a:pt x="264769" y="126644"/>
                  </a:lnTo>
                  <a:lnTo>
                    <a:pt x="264769" y="124790"/>
                  </a:lnTo>
                  <a:close/>
                </a:path>
                <a:path w="864870" h="244475">
                  <a:moveTo>
                    <a:pt x="825741" y="117538"/>
                  </a:moveTo>
                  <a:lnTo>
                    <a:pt x="824026" y="102692"/>
                  </a:lnTo>
                  <a:lnTo>
                    <a:pt x="818781" y="87947"/>
                  </a:lnTo>
                  <a:lnTo>
                    <a:pt x="816076" y="83604"/>
                  </a:lnTo>
                  <a:lnTo>
                    <a:pt x="816076" y="117538"/>
                  </a:lnTo>
                  <a:lnTo>
                    <a:pt x="816076" y="119392"/>
                  </a:lnTo>
                  <a:lnTo>
                    <a:pt x="802741" y="156603"/>
                  </a:lnTo>
                  <a:lnTo>
                    <a:pt x="765848" y="182994"/>
                  </a:lnTo>
                  <a:lnTo>
                    <a:pt x="732015" y="188937"/>
                  </a:lnTo>
                  <a:lnTo>
                    <a:pt x="714413" y="187388"/>
                  </a:lnTo>
                  <a:lnTo>
                    <a:pt x="671283" y="167182"/>
                  </a:lnTo>
                  <a:lnTo>
                    <a:pt x="649414" y="132054"/>
                  </a:lnTo>
                  <a:lnTo>
                    <a:pt x="647954" y="119392"/>
                  </a:lnTo>
                  <a:lnTo>
                    <a:pt x="647954" y="117538"/>
                  </a:lnTo>
                  <a:lnTo>
                    <a:pt x="661289" y="80327"/>
                  </a:lnTo>
                  <a:lnTo>
                    <a:pt x="698195" y="53936"/>
                  </a:lnTo>
                  <a:lnTo>
                    <a:pt x="732015" y="47993"/>
                  </a:lnTo>
                  <a:lnTo>
                    <a:pt x="749630" y="49542"/>
                  </a:lnTo>
                  <a:lnTo>
                    <a:pt x="792746" y="69748"/>
                  </a:lnTo>
                  <a:lnTo>
                    <a:pt x="814616" y="104876"/>
                  </a:lnTo>
                  <a:lnTo>
                    <a:pt x="816076" y="117538"/>
                  </a:lnTo>
                  <a:lnTo>
                    <a:pt x="816076" y="83604"/>
                  </a:lnTo>
                  <a:lnTo>
                    <a:pt x="810387" y="74434"/>
                  </a:lnTo>
                  <a:lnTo>
                    <a:pt x="799096" y="62484"/>
                  </a:lnTo>
                  <a:lnTo>
                    <a:pt x="785241" y="52501"/>
                  </a:lnTo>
                  <a:lnTo>
                    <a:pt x="775716" y="47993"/>
                  </a:lnTo>
                  <a:lnTo>
                    <a:pt x="769175" y="44894"/>
                  </a:lnTo>
                  <a:lnTo>
                    <a:pt x="751319" y="40055"/>
                  </a:lnTo>
                  <a:lnTo>
                    <a:pt x="732015" y="38354"/>
                  </a:lnTo>
                  <a:lnTo>
                    <a:pt x="712724" y="40055"/>
                  </a:lnTo>
                  <a:lnTo>
                    <a:pt x="664933" y="62484"/>
                  </a:lnTo>
                  <a:lnTo>
                    <a:pt x="640003" y="102692"/>
                  </a:lnTo>
                  <a:lnTo>
                    <a:pt x="638289" y="117538"/>
                  </a:lnTo>
                  <a:lnTo>
                    <a:pt x="638289" y="119392"/>
                  </a:lnTo>
                  <a:lnTo>
                    <a:pt x="653643" y="162496"/>
                  </a:lnTo>
                  <a:lnTo>
                    <a:pt x="694855" y="192036"/>
                  </a:lnTo>
                  <a:lnTo>
                    <a:pt x="732015" y="198577"/>
                  </a:lnTo>
                  <a:lnTo>
                    <a:pt x="751319" y="196875"/>
                  </a:lnTo>
                  <a:lnTo>
                    <a:pt x="769175" y="192036"/>
                  </a:lnTo>
                  <a:lnTo>
                    <a:pt x="775716" y="188937"/>
                  </a:lnTo>
                  <a:lnTo>
                    <a:pt x="785241" y="184429"/>
                  </a:lnTo>
                  <a:lnTo>
                    <a:pt x="818781" y="148983"/>
                  </a:lnTo>
                  <a:lnTo>
                    <a:pt x="825741" y="119392"/>
                  </a:lnTo>
                  <a:lnTo>
                    <a:pt x="825741" y="117538"/>
                  </a:lnTo>
                  <a:close/>
                </a:path>
                <a:path w="864870" h="244475">
                  <a:moveTo>
                    <a:pt x="864400" y="117538"/>
                  </a:moveTo>
                  <a:lnTo>
                    <a:pt x="853871" y="71996"/>
                  </a:lnTo>
                  <a:lnTo>
                    <a:pt x="835406" y="45008"/>
                  </a:lnTo>
                  <a:lnTo>
                    <a:pt x="835406" y="117538"/>
                  </a:lnTo>
                  <a:lnTo>
                    <a:pt x="835406" y="119392"/>
                  </a:lnTo>
                  <a:lnTo>
                    <a:pt x="818032" y="168389"/>
                  </a:lnTo>
                  <a:lnTo>
                    <a:pt x="772515" y="201079"/>
                  </a:lnTo>
                  <a:lnTo>
                    <a:pt x="732015" y="208203"/>
                  </a:lnTo>
                  <a:lnTo>
                    <a:pt x="711022" y="206362"/>
                  </a:lnTo>
                  <a:lnTo>
                    <a:pt x="673900" y="192722"/>
                  </a:lnTo>
                  <a:lnTo>
                    <a:pt x="636549" y="153174"/>
                  </a:lnTo>
                  <a:lnTo>
                    <a:pt x="628624" y="119392"/>
                  </a:lnTo>
                  <a:lnTo>
                    <a:pt x="628624" y="117538"/>
                  </a:lnTo>
                  <a:lnTo>
                    <a:pt x="646010" y="68541"/>
                  </a:lnTo>
                  <a:lnTo>
                    <a:pt x="691515" y="35852"/>
                  </a:lnTo>
                  <a:lnTo>
                    <a:pt x="732015" y="28727"/>
                  </a:lnTo>
                  <a:lnTo>
                    <a:pt x="753008" y="30568"/>
                  </a:lnTo>
                  <a:lnTo>
                    <a:pt x="790130" y="44208"/>
                  </a:lnTo>
                  <a:lnTo>
                    <a:pt x="827481" y="83756"/>
                  </a:lnTo>
                  <a:lnTo>
                    <a:pt x="835406" y="117538"/>
                  </a:lnTo>
                  <a:lnTo>
                    <a:pt x="835406" y="45008"/>
                  </a:lnTo>
                  <a:lnTo>
                    <a:pt x="825017" y="34010"/>
                  </a:lnTo>
                  <a:lnTo>
                    <a:pt x="823874" y="33007"/>
                  </a:lnTo>
                  <a:lnTo>
                    <a:pt x="817918" y="28727"/>
                  </a:lnTo>
                  <a:lnTo>
                    <a:pt x="805434" y="19723"/>
                  </a:lnTo>
                  <a:lnTo>
                    <a:pt x="758761" y="2286"/>
                  </a:lnTo>
                  <a:lnTo>
                    <a:pt x="734123" y="0"/>
                  </a:lnTo>
                  <a:lnTo>
                    <a:pt x="729907" y="0"/>
                  </a:lnTo>
                  <a:lnTo>
                    <a:pt x="682193" y="8547"/>
                  </a:lnTo>
                  <a:lnTo>
                    <a:pt x="640156" y="33007"/>
                  </a:lnTo>
                  <a:lnTo>
                    <a:pt x="610908" y="70446"/>
                  </a:lnTo>
                  <a:lnTo>
                    <a:pt x="599630" y="117538"/>
                  </a:lnTo>
                  <a:lnTo>
                    <a:pt x="599630" y="119392"/>
                  </a:lnTo>
                  <a:lnTo>
                    <a:pt x="610158" y="164934"/>
                  </a:lnTo>
                  <a:lnTo>
                    <a:pt x="639013" y="202920"/>
                  </a:lnTo>
                  <a:lnTo>
                    <a:pt x="680859" y="227888"/>
                  </a:lnTo>
                  <a:lnTo>
                    <a:pt x="707364" y="235013"/>
                  </a:lnTo>
                  <a:lnTo>
                    <a:pt x="708075" y="235013"/>
                  </a:lnTo>
                  <a:lnTo>
                    <a:pt x="729907" y="236931"/>
                  </a:lnTo>
                  <a:lnTo>
                    <a:pt x="734123" y="236931"/>
                  </a:lnTo>
                  <a:lnTo>
                    <a:pt x="755954" y="235013"/>
                  </a:lnTo>
                  <a:lnTo>
                    <a:pt x="756666" y="235013"/>
                  </a:lnTo>
                  <a:lnTo>
                    <a:pt x="804176" y="217944"/>
                  </a:lnTo>
                  <a:lnTo>
                    <a:pt x="817918" y="208203"/>
                  </a:lnTo>
                  <a:lnTo>
                    <a:pt x="823874" y="203923"/>
                  </a:lnTo>
                  <a:lnTo>
                    <a:pt x="853122" y="166484"/>
                  </a:lnTo>
                  <a:lnTo>
                    <a:pt x="864400" y="119392"/>
                  </a:lnTo>
                  <a:lnTo>
                    <a:pt x="864400" y="117538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904224" y="4458310"/>
            <a:ext cx="3067050" cy="991235"/>
            <a:chOff x="5904224" y="4458310"/>
            <a:chExt cx="3067050" cy="991235"/>
          </a:xfrm>
        </p:grpSpPr>
        <p:sp>
          <p:nvSpPr>
            <p:cNvPr id="30" name="object 30"/>
            <p:cNvSpPr/>
            <p:nvPr/>
          </p:nvSpPr>
          <p:spPr>
            <a:xfrm>
              <a:off x="5904217" y="4993614"/>
              <a:ext cx="1871980" cy="137795"/>
            </a:xfrm>
            <a:custGeom>
              <a:avLst/>
              <a:gdLst/>
              <a:ahLst/>
              <a:cxnLst/>
              <a:rect l="l" t="t" r="r" b="b"/>
              <a:pathLst>
                <a:path w="1871979" h="137795">
                  <a:moveTo>
                    <a:pt x="314210" y="42862"/>
                  </a:moveTo>
                  <a:lnTo>
                    <a:pt x="285635" y="28575"/>
                  </a:lnTo>
                  <a:lnTo>
                    <a:pt x="228485" y="0"/>
                  </a:lnTo>
                  <a:lnTo>
                    <a:pt x="228485" y="28575"/>
                  </a:lnTo>
                  <a:lnTo>
                    <a:pt x="6400" y="28575"/>
                  </a:lnTo>
                  <a:lnTo>
                    <a:pt x="0" y="34975"/>
                  </a:lnTo>
                  <a:lnTo>
                    <a:pt x="0" y="50761"/>
                  </a:lnTo>
                  <a:lnTo>
                    <a:pt x="6400" y="57150"/>
                  </a:lnTo>
                  <a:lnTo>
                    <a:pt x="228485" y="57150"/>
                  </a:lnTo>
                  <a:lnTo>
                    <a:pt x="228485" y="85725"/>
                  </a:lnTo>
                  <a:lnTo>
                    <a:pt x="285635" y="57150"/>
                  </a:lnTo>
                  <a:lnTo>
                    <a:pt x="314210" y="42862"/>
                  </a:lnTo>
                  <a:close/>
                </a:path>
                <a:path w="1871979" h="137795">
                  <a:moveTo>
                    <a:pt x="1871357" y="94856"/>
                  </a:moveTo>
                  <a:lnTo>
                    <a:pt x="1842782" y="80568"/>
                  </a:lnTo>
                  <a:lnTo>
                    <a:pt x="1785632" y="51993"/>
                  </a:lnTo>
                  <a:lnTo>
                    <a:pt x="1785632" y="80568"/>
                  </a:lnTo>
                  <a:lnTo>
                    <a:pt x="1560461" y="80568"/>
                  </a:lnTo>
                  <a:lnTo>
                    <a:pt x="1554073" y="86956"/>
                  </a:lnTo>
                  <a:lnTo>
                    <a:pt x="1554073" y="102743"/>
                  </a:lnTo>
                  <a:lnTo>
                    <a:pt x="1560461" y="109143"/>
                  </a:lnTo>
                  <a:lnTo>
                    <a:pt x="1785632" y="109143"/>
                  </a:lnTo>
                  <a:lnTo>
                    <a:pt x="1785632" y="137718"/>
                  </a:lnTo>
                  <a:lnTo>
                    <a:pt x="1842782" y="109143"/>
                  </a:lnTo>
                  <a:lnTo>
                    <a:pt x="1871357" y="94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02965" y="4482311"/>
              <a:ext cx="944880" cy="943610"/>
            </a:xfrm>
            <a:custGeom>
              <a:avLst/>
              <a:gdLst/>
              <a:ahLst/>
              <a:cxnLst/>
              <a:rect l="l" t="t" r="r" b="b"/>
              <a:pathLst>
                <a:path w="944879" h="943610">
                  <a:moveTo>
                    <a:pt x="944308" y="0"/>
                  </a:moveTo>
                  <a:lnTo>
                    <a:pt x="0" y="0"/>
                  </a:lnTo>
                  <a:lnTo>
                    <a:pt x="0" y="943152"/>
                  </a:lnTo>
                  <a:lnTo>
                    <a:pt x="944308" y="943152"/>
                  </a:lnTo>
                  <a:lnTo>
                    <a:pt x="944308" y="0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978966" y="4458310"/>
              <a:ext cx="992505" cy="991235"/>
            </a:xfrm>
            <a:custGeom>
              <a:avLst/>
              <a:gdLst/>
              <a:ahLst/>
              <a:cxnLst/>
              <a:rect l="l" t="t" r="r" b="b"/>
              <a:pathLst>
                <a:path w="992504" h="991235">
                  <a:moveTo>
                    <a:pt x="968307" y="0"/>
                  </a:moveTo>
                  <a:lnTo>
                    <a:pt x="23999" y="0"/>
                  </a:lnTo>
                  <a:lnTo>
                    <a:pt x="14657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967153"/>
                  </a:lnTo>
                  <a:lnTo>
                    <a:pt x="1886" y="976495"/>
                  </a:lnTo>
                  <a:lnTo>
                    <a:pt x="7029" y="984123"/>
                  </a:lnTo>
                  <a:lnTo>
                    <a:pt x="14657" y="989266"/>
                  </a:lnTo>
                  <a:lnTo>
                    <a:pt x="23999" y="991152"/>
                  </a:lnTo>
                  <a:lnTo>
                    <a:pt x="968307" y="991152"/>
                  </a:lnTo>
                  <a:lnTo>
                    <a:pt x="977649" y="989266"/>
                  </a:lnTo>
                  <a:lnTo>
                    <a:pt x="985278" y="984123"/>
                  </a:lnTo>
                  <a:lnTo>
                    <a:pt x="990422" y="976495"/>
                  </a:lnTo>
                  <a:lnTo>
                    <a:pt x="992308" y="967153"/>
                  </a:lnTo>
                  <a:lnTo>
                    <a:pt x="992308" y="962352"/>
                  </a:lnTo>
                  <a:lnTo>
                    <a:pt x="28799" y="962352"/>
                  </a:lnTo>
                  <a:lnTo>
                    <a:pt x="28799" y="28799"/>
                  </a:lnTo>
                  <a:lnTo>
                    <a:pt x="992308" y="28799"/>
                  </a:lnTo>
                  <a:lnTo>
                    <a:pt x="992308" y="24000"/>
                  </a:lnTo>
                  <a:lnTo>
                    <a:pt x="990422" y="14658"/>
                  </a:lnTo>
                  <a:lnTo>
                    <a:pt x="985278" y="7029"/>
                  </a:lnTo>
                  <a:lnTo>
                    <a:pt x="977649" y="1886"/>
                  </a:lnTo>
                  <a:lnTo>
                    <a:pt x="968307" y="0"/>
                  </a:lnTo>
                  <a:close/>
                </a:path>
                <a:path w="992504" h="991235">
                  <a:moveTo>
                    <a:pt x="992308" y="28799"/>
                  </a:moveTo>
                  <a:lnTo>
                    <a:pt x="963508" y="28799"/>
                  </a:lnTo>
                  <a:lnTo>
                    <a:pt x="963508" y="962352"/>
                  </a:lnTo>
                  <a:lnTo>
                    <a:pt x="992308" y="962352"/>
                  </a:lnTo>
                  <a:lnTo>
                    <a:pt x="992308" y="28799"/>
                  </a:lnTo>
                  <a:close/>
                </a:path>
                <a:path w="992504" h="991235">
                  <a:moveTo>
                    <a:pt x="953907" y="38399"/>
                  </a:moveTo>
                  <a:lnTo>
                    <a:pt x="38399" y="38399"/>
                  </a:lnTo>
                  <a:lnTo>
                    <a:pt x="38399" y="952752"/>
                  </a:lnTo>
                  <a:lnTo>
                    <a:pt x="953907" y="952752"/>
                  </a:lnTo>
                  <a:lnTo>
                    <a:pt x="953907" y="943152"/>
                  </a:lnTo>
                  <a:lnTo>
                    <a:pt x="47999" y="943152"/>
                  </a:lnTo>
                  <a:lnTo>
                    <a:pt x="47999" y="47999"/>
                  </a:lnTo>
                  <a:lnTo>
                    <a:pt x="953907" y="47999"/>
                  </a:lnTo>
                  <a:lnTo>
                    <a:pt x="953907" y="38399"/>
                  </a:lnTo>
                  <a:close/>
                </a:path>
                <a:path w="992504" h="991235">
                  <a:moveTo>
                    <a:pt x="953907" y="47999"/>
                  </a:moveTo>
                  <a:lnTo>
                    <a:pt x="944307" y="47999"/>
                  </a:lnTo>
                  <a:lnTo>
                    <a:pt x="944307" y="943152"/>
                  </a:lnTo>
                  <a:lnTo>
                    <a:pt x="953907" y="943152"/>
                  </a:lnTo>
                  <a:lnTo>
                    <a:pt x="953907" y="47999"/>
                  </a:lnTo>
                  <a:close/>
                </a:path>
              </a:pathLst>
            </a:custGeom>
            <a:solidFill>
              <a:srgbClr val="4484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879844" y="4462779"/>
            <a:ext cx="321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...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63176" y="4653788"/>
            <a:ext cx="62484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71755">
              <a:lnSpc>
                <a:spcPts val="2110"/>
              </a:lnSpc>
              <a:spcBef>
                <a:spcPts val="210"/>
              </a:spcBef>
            </a:pPr>
            <a:r>
              <a:rPr sz="1800" spc="-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Final </a:t>
            </a:r>
            <a:r>
              <a:rPr sz="180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Model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01332" y="5464555"/>
            <a:ext cx="605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</a:t>
            </a:r>
            <a:r>
              <a:rPr sz="1800" spc="-15" baseline="-14000" dirty="0">
                <a:latin typeface="Arial" panose="020B0604020202020204"/>
                <a:cs typeface="Arial" panose="020B0604020202020204"/>
              </a:rPr>
              <a:t>1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(x)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35485" y="5482844"/>
            <a:ext cx="2731770" cy="95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</a:t>
            </a:r>
            <a:r>
              <a:rPr sz="1800" spc="-15" baseline="-14000" dirty="0">
                <a:latin typeface="Arial" panose="020B0604020202020204"/>
                <a:cs typeface="Arial" panose="020B0604020202020204"/>
              </a:rPr>
              <a:t>2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(x)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8100" marR="402590">
              <a:lnSpc>
                <a:spcPts val="1610"/>
              </a:lnSpc>
              <a:spcBef>
                <a:spcPts val="1950"/>
              </a:spcBef>
            </a:pP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Residual:</a:t>
            </a:r>
            <a:r>
              <a:rPr sz="1400" spc="-65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difference</a:t>
            </a:r>
            <a:r>
              <a:rPr sz="1400" spc="-65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between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prediction</a:t>
            </a:r>
            <a:r>
              <a:rPr sz="1400" spc="-3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spc="-3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ground</a:t>
            </a:r>
            <a:r>
              <a:rPr sz="1400" spc="-3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C64847"/>
                </a:solidFill>
                <a:latin typeface="Arial" panose="020B0604020202020204"/>
                <a:cs typeface="Arial" panose="020B0604020202020204"/>
              </a:rPr>
              <a:t>truth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10922" y="5473700"/>
            <a:ext cx="563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</a:t>
            </a:r>
            <a:r>
              <a:rPr sz="1800" spc="-15" baseline="-14000" dirty="0">
                <a:latin typeface="Arial" panose="020B0604020202020204"/>
                <a:cs typeface="Arial" panose="020B0604020202020204"/>
              </a:rPr>
              <a:t>t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(x)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2696" y="588517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 panose="020B0604020202020204"/>
                <a:cs typeface="Arial" panose="020B0604020202020204"/>
              </a:rPr>
              <a:t>x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18945" y="4303157"/>
            <a:ext cx="871219" cy="1021080"/>
            <a:chOff x="6418945" y="4303157"/>
            <a:chExt cx="871219" cy="1021080"/>
          </a:xfrm>
        </p:grpSpPr>
        <p:sp>
          <p:nvSpPr>
            <p:cNvPr id="40" name="object 40"/>
            <p:cNvSpPr/>
            <p:nvPr/>
          </p:nvSpPr>
          <p:spPr>
            <a:xfrm>
              <a:off x="6695807" y="4303157"/>
              <a:ext cx="264795" cy="237490"/>
            </a:xfrm>
            <a:custGeom>
              <a:avLst/>
              <a:gdLst/>
              <a:ahLst/>
              <a:cxnLst/>
              <a:rect l="l" t="t" r="r" b="b"/>
              <a:pathLst>
                <a:path w="264795" h="237489">
                  <a:moveTo>
                    <a:pt x="156316" y="235017"/>
                  </a:moveTo>
                  <a:lnTo>
                    <a:pt x="108447" y="235017"/>
                  </a:lnTo>
                  <a:lnTo>
                    <a:pt x="130280" y="236937"/>
                  </a:lnTo>
                  <a:lnTo>
                    <a:pt x="134487" y="236937"/>
                  </a:lnTo>
                  <a:lnTo>
                    <a:pt x="156316" y="235017"/>
                  </a:lnTo>
                  <a:close/>
                </a:path>
                <a:path w="264795" h="237489">
                  <a:moveTo>
                    <a:pt x="134487" y="0"/>
                  </a:moveTo>
                  <a:lnTo>
                    <a:pt x="130281" y="0"/>
                  </a:lnTo>
                  <a:lnTo>
                    <a:pt x="107039" y="2044"/>
                  </a:lnTo>
                  <a:lnTo>
                    <a:pt x="60224" y="18991"/>
                  </a:lnTo>
                  <a:lnTo>
                    <a:pt x="24008" y="50281"/>
                  </a:lnTo>
                  <a:lnTo>
                    <a:pt x="3032" y="93080"/>
                  </a:lnTo>
                  <a:lnTo>
                    <a:pt x="0" y="117546"/>
                  </a:lnTo>
                  <a:lnTo>
                    <a:pt x="0" y="119392"/>
                  </a:lnTo>
                  <a:lnTo>
                    <a:pt x="10529" y="164937"/>
                  </a:lnTo>
                  <a:lnTo>
                    <a:pt x="39382" y="202921"/>
                  </a:lnTo>
                  <a:lnTo>
                    <a:pt x="81227" y="227897"/>
                  </a:lnTo>
                  <a:lnTo>
                    <a:pt x="107736" y="235017"/>
                  </a:lnTo>
                  <a:lnTo>
                    <a:pt x="157033" y="235017"/>
                  </a:lnTo>
                  <a:lnTo>
                    <a:pt x="204543" y="217947"/>
                  </a:lnTo>
                  <a:lnTo>
                    <a:pt x="218288" y="208211"/>
                  </a:lnTo>
                  <a:lnTo>
                    <a:pt x="132384" y="208211"/>
                  </a:lnTo>
                  <a:lnTo>
                    <a:pt x="111396" y="206364"/>
                  </a:lnTo>
                  <a:lnTo>
                    <a:pt x="74265" y="192730"/>
                  </a:lnTo>
                  <a:lnTo>
                    <a:pt x="36915" y="153181"/>
                  </a:lnTo>
                  <a:lnTo>
                    <a:pt x="28991" y="117546"/>
                  </a:lnTo>
                  <a:lnTo>
                    <a:pt x="30958" y="100505"/>
                  </a:lnTo>
                  <a:lnTo>
                    <a:pt x="58957" y="55232"/>
                  </a:lnTo>
                  <a:lnTo>
                    <a:pt x="91885" y="35859"/>
                  </a:lnTo>
                  <a:lnTo>
                    <a:pt x="132384" y="28726"/>
                  </a:lnTo>
                  <a:lnTo>
                    <a:pt x="218288" y="28726"/>
                  </a:lnTo>
                  <a:lnTo>
                    <a:pt x="205799" y="19731"/>
                  </a:lnTo>
                  <a:lnTo>
                    <a:pt x="159128" y="2293"/>
                  </a:lnTo>
                  <a:lnTo>
                    <a:pt x="157730" y="2044"/>
                  </a:lnTo>
                  <a:lnTo>
                    <a:pt x="134487" y="0"/>
                  </a:lnTo>
                  <a:close/>
                </a:path>
                <a:path w="264795" h="237489">
                  <a:moveTo>
                    <a:pt x="218288" y="28726"/>
                  </a:moveTo>
                  <a:lnTo>
                    <a:pt x="132384" y="28726"/>
                  </a:lnTo>
                  <a:lnTo>
                    <a:pt x="153372" y="30572"/>
                  </a:lnTo>
                  <a:lnTo>
                    <a:pt x="172883" y="35859"/>
                  </a:lnTo>
                  <a:lnTo>
                    <a:pt x="205812" y="55232"/>
                  </a:lnTo>
                  <a:lnTo>
                    <a:pt x="233810" y="100505"/>
                  </a:lnTo>
                  <a:lnTo>
                    <a:pt x="235778" y="117546"/>
                  </a:lnTo>
                  <a:lnTo>
                    <a:pt x="235778" y="119392"/>
                  </a:lnTo>
                  <a:lnTo>
                    <a:pt x="218394" y="168393"/>
                  </a:lnTo>
                  <a:lnTo>
                    <a:pt x="172883" y="201077"/>
                  </a:lnTo>
                  <a:lnTo>
                    <a:pt x="132384" y="208211"/>
                  </a:lnTo>
                  <a:lnTo>
                    <a:pt x="218288" y="208211"/>
                  </a:lnTo>
                  <a:lnTo>
                    <a:pt x="253491" y="166490"/>
                  </a:lnTo>
                  <a:lnTo>
                    <a:pt x="264769" y="119392"/>
                  </a:lnTo>
                  <a:lnTo>
                    <a:pt x="264769" y="117546"/>
                  </a:lnTo>
                  <a:lnTo>
                    <a:pt x="254240" y="72000"/>
                  </a:lnTo>
                  <a:lnTo>
                    <a:pt x="225386" y="34015"/>
                  </a:lnTo>
                  <a:lnTo>
                    <a:pt x="224243" y="33014"/>
                  </a:lnTo>
                  <a:lnTo>
                    <a:pt x="218288" y="28726"/>
                  </a:lnTo>
                  <a:close/>
                </a:path>
                <a:path w="264795" h="237489">
                  <a:moveTo>
                    <a:pt x="132384" y="38362"/>
                  </a:moveTo>
                  <a:lnTo>
                    <a:pt x="79166" y="52508"/>
                  </a:lnTo>
                  <a:lnTo>
                    <a:pt x="45613" y="87947"/>
                  </a:lnTo>
                  <a:lnTo>
                    <a:pt x="38654" y="117546"/>
                  </a:lnTo>
                  <a:lnTo>
                    <a:pt x="38654" y="119392"/>
                  </a:lnTo>
                  <a:lnTo>
                    <a:pt x="54015" y="162502"/>
                  </a:lnTo>
                  <a:lnTo>
                    <a:pt x="95222" y="192036"/>
                  </a:lnTo>
                  <a:lnTo>
                    <a:pt x="132384" y="198574"/>
                  </a:lnTo>
                  <a:lnTo>
                    <a:pt x="151683" y="196876"/>
                  </a:lnTo>
                  <a:lnTo>
                    <a:pt x="169547" y="192036"/>
                  </a:lnTo>
                  <a:lnTo>
                    <a:pt x="176087" y="188937"/>
                  </a:lnTo>
                  <a:lnTo>
                    <a:pt x="132384" y="188937"/>
                  </a:lnTo>
                  <a:lnTo>
                    <a:pt x="114774" y="187388"/>
                  </a:lnTo>
                  <a:lnTo>
                    <a:pt x="71658" y="167191"/>
                  </a:lnTo>
                  <a:lnTo>
                    <a:pt x="49781" y="132058"/>
                  </a:lnTo>
                  <a:lnTo>
                    <a:pt x="48318" y="117546"/>
                  </a:lnTo>
                  <a:lnTo>
                    <a:pt x="49781" y="104879"/>
                  </a:lnTo>
                  <a:lnTo>
                    <a:pt x="71658" y="69747"/>
                  </a:lnTo>
                  <a:lnTo>
                    <a:pt x="114774" y="49549"/>
                  </a:lnTo>
                  <a:lnTo>
                    <a:pt x="132384" y="47999"/>
                  </a:lnTo>
                  <a:lnTo>
                    <a:pt x="176086" y="47999"/>
                  </a:lnTo>
                  <a:lnTo>
                    <a:pt x="169547" y="44902"/>
                  </a:lnTo>
                  <a:lnTo>
                    <a:pt x="151683" y="40060"/>
                  </a:lnTo>
                  <a:lnTo>
                    <a:pt x="132384" y="38362"/>
                  </a:lnTo>
                  <a:close/>
                </a:path>
                <a:path w="264795" h="237489">
                  <a:moveTo>
                    <a:pt x="176086" y="47999"/>
                  </a:moveTo>
                  <a:lnTo>
                    <a:pt x="132384" y="47999"/>
                  </a:lnTo>
                  <a:lnTo>
                    <a:pt x="149994" y="49549"/>
                  </a:lnTo>
                  <a:lnTo>
                    <a:pt x="166209" y="53943"/>
                  </a:lnTo>
                  <a:lnTo>
                    <a:pt x="203112" y="80326"/>
                  </a:lnTo>
                  <a:lnTo>
                    <a:pt x="216451" y="117546"/>
                  </a:lnTo>
                  <a:lnTo>
                    <a:pt x="216451" y="119392"/>
                  </a:lnTo>
                  <a:lnTo>
                    <a:pt x="203112" y="156611"/>
                  </a:lnTo>
                  <a:lnTo>
                    <a:pt x="166209" y="182994"/>
                  </a:lnTo>
                  <a:lnTo>
                    <a:pt x="132384" y="188937"/>
                  </a:lnTo>
                  <a:lnTo>
                    <a:pt x="176087" y="188937"/>
                  </a:lnTo>
                  <a:lnTo>
                    <a:pt x="210753" y="162502"/>
                  </a:lnTo>
                  <a:lnTo>
                    <a:pt x="226114" y="119392"/>
                  </a:lnTo>
                  <a:lnTo>
                    <a:pt x="226114" y="117546"/>
                  </a:lnTo>
                  <a:lnTo>
                    <a:pt x="224398" y="102692"/>
                  </a:lnTo>
                  <a:lnTo>
                    <a:pt x="219156" y="87947"/>
                  </a:lnTo>
                  <a:lnTo>
                    <a:pt x="210752" y="74435"/>
                  </a:lnTo>
                  <a:lnTo>
                    <a:pt x="199461" y="62489"/>
                  </a:lnTo>
                  <a:lnTo>
                    <a:pt x="185602" y="52508"/>
                  </a:lnTo>
                  <a:lnTo>
                    <a:pt x="176086" y="4799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570603" y="4534203"/>
              <a:ext cx="238760" cy="517525"/>
            </a:xfrm>
            <a:custGeom>
              <a:avLst/>
              <a:gdLst/>
              <a:ahLst/>
              <a:cxnLst/>
              <a:rect l="l" t="t" r="r" b="b"/>
              <a:pathLst>
                <a:path w="238759" h="517525">
                  <a:moveTo>
                    <a:pt x="238486" y="0"/>
                  </a:moveTo>
                  <a:lnTo>
                    <a:pt x="0" y="51715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894621" y="4527439"/>
              <a:ext cx="238125" cy="570865"/>
            </a:xfrm>
            <a:custGeom>
              <a:avLst/>
              <a:gdLst/>
              <a:ahLst/>
              <a:cxnLst/>
              <a:rect l="l" t="t" r="r" b="b"/>
              <a:pathLst>
                <a:path w="238125" h="570864">
                  <a:moveTo>
                    <a:pt x="0" y="0"/>
                  </a:moveTo>
                  <a:lnTo>
                    <a:pt x="237905" y="5707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18935" y="5053507"/>
              <a:ext cx="871219" cy="270510"/>
            </a:xfrm>
            <a:custGeom>
              <a:avLst/>
              <a:gdLst/>
              <a:ahLst/>
              <a:cxnLst/>
              <a:rect l="l" t="t" r="r" b="b"/>
              <a:pathLst>
                <a:path w="871220" h="270510">
                  <a:moveTo>
                    <a:pt x="226123" y="117551"/>
                  </a:moveTo>
                  <a:lnTo>
                    <a:pt x="224396" y="102692"/>
                  </a:lnTo>
                  <a:lnTo>
                    <a:pt x="219163" y="87947"/>
                  </a:lnTo>
                  <a:lnTo>
                    <a:pt x="216458" y="83604"/>
                  </a:lnTo>
                  <a:lnTo>
                    <a:pt x="216458" y="117551"/>
                  </a:lnTo>
                  <a:lnTo>
                    <a:pt x="216458" y="119392"/>
                  </a:lnTo>
                  <a:lnTo>
                    <a:pt x="203111" y="156616"/>
                  </a:lnTo>
                  <a:lnTo>
                    <a:pt x="166217" y="182994"/>
                  </a:lnTo>
                  <a:lnTo>
                    <a:pt x="132384" y="188937"/>
                  </a:lnTo>
                  <a:lnTo>
                    <a:pt x="114782" y="187388"/>
                  </a:lnTo>
                  <a:lnTo>
                    <a:pt x="71666" y="167195"/>
                  </a:lnTo>
                  <a:lnTo>
                    <a:pt x="49784" y="132054"/>
                  </a:lnTo>
                  <a:lnTo>
                    <a:pt x="48323" y="119392"/>
                  </a:lnTo>
                  <a:lnTo>
                    <a:pt x="48323" y="117551"/>
                  </a:lnTo>
                  <a:lnTo>
                    <a:pt x="61658" y="80327"/>
                  </a:lnTo>
                  <a:lnTo>
                    <a:pt x="98564" y="53949"/>
                  </a:lnTo>
                  <a:lnTo>
                    <a:pt x="132384" y="48006"/>
                  </a:lnTo>
                  <a:lnTo>
                    <a:pt x="149999" y="49555"/>
                  </a:lnTo>
                  <a:lnTo>
                    <a:pt x="193116" y="69748"/>
                  </a:lnTo>
                  <a:lnTo>
                    <a:pt x="214998" y="104876"/>
                  </a:lnTo>
                  <a:lnTo>
                    <a:pt x="216458" y="117551"/>
                  </a:lnTo>
                  <a:lnTo>
                    <a:pt x="216458" y="83604"/>
                  </a:lnTo>
                  <a:lnTo>
                    <a:pt x="210756" y="74434"/>
                  </a:lnTo>
                  <a:lnTo>
                    <a:pt x="199466" y="62484"/>
                  </a:lnTo>
                  <a:lnTo>
                    <a:pt x="185610" y="52514"/>
                  </a:lnTo>
                  <a:lnTo>
                    <a:pt x="176085" y="48006"/>
                  </a:lnTo>
                  <a:lnTo>
                    <a:pt x="169557" y="44907"/>
                  </a:lnTo>
                  <a:lnTo>
                    <a:pt x="151688" y="40055"/>
                  </a:lnTo>
                  <a:lnTo>
                    <a:pt x="132384" y="38366"/>
                  </a:lnTo>
                  <a:lnTo>
                    <a:pt x="113093" y="40055"/>
                  </a:lnTo>
                  <a:lnTo>
                    <a:pt x="65316" y="62484"/>
                  </a:lnTo>
                  <a:lnTo>
                    <a:pt x="40373" y="102692"/>
                  </a:lnTo>
                  <a:lnTo>
                    <a:pt x="38658" y="117551"/>
                  </a:lnTo>
                  <a:lnTo>
                    <a:pt x="38658" y="119392"/>
                  </a:lnTo>
                  <a:lnTo>
                    <a:pt x="54025" y="162496"/>
                  </a:lnTo>
                  <a:lnTo>
                    <a:pt x="95224" y="192036"/>
                  </a:lnTo>
                  <a:lnTo>
                    <a:pt x="132384" y="198577"/>
                  </a:lnTo>
                  <a:lnTo>
                    <a:pt x="151688" y="196875"/>
                  </a:lnTo>
                  <a:lnTo>
                    <a:pt x="169557" y="192036"/>
                  </a:lnTo>
                  <a:lnTo>
                    <a:pt x="176085" y="188937"/>
                  </a:lnTo>
                  <a:lnTo>
                    <a:pt x="185610" y="184429"/>
                  </a:lnTo>
                  <a:lnTo>
                    <a:pt x="219163" y="148996"/>
                  </a:lnTo>
                  <a:lnTo>
                    <a:pt x="226123" y="119392"/>
                  </a:lnTo>
                  <a:lnTo>
                    <a:pt x="226123" y="117551"/>
                  </a:lnTo>
                  <a:close/>
                </a:path>
                <a:path w="871220" h="270510">
                  <a:moveTo>
                    <a:pt x="264769" y="117551"/>
                  </a:moveTo>
                  <a:lnTo>
                    <a:pt x="254241" y="71996"/>
                  </a:lnTo>
                  <a:lnTo>
                    <a:pt x="235788" y="45021"/>
                  </a:lnTo>
                  <a:lnTo>
                    <a:pt x="235788" y="117551"/>
                  </a:lnTo>
                  <a:lnTo>
                    <a:pt x="235788" y="119392"/>
                  </a:lnTo>
                  <a:lnTo>
                    <a:pt x="218401" y="168389"/>
                  </a:lnTo>
                  <a:lnTo>
                    <a:pt x="172885" y="201079"/>
                  </a:lnTo>
                  <a:lnTo>
                    <a:pt x="132384" y="208216"/>
                  </a:lnTo>
                  <a:lnTo>
                    <a:pt x="111404" y="206362"/>
                  </a:lnTo>
                  <a:lnTo>
                    <a:pt x="74269" y="192735"/>
                  </a:lnTo>
                  <a:lnTo>
                    <a:pt x="36918" y="153187"/>
                  </a:lnTo>
                  <a:lnTo>
                    <a:pt x="28994" y="119392"/>
                  </a:lnTo>
                  <a:lnTo>
                    <a:pt x="28994" y="117551"/>
                  </a:lnTo>
                  <a:lnTo>
                    <a:pt x="46380" y="68541"/>
                  </a:lnTo>
                  <a:lnTo>
                    <a:pt x="91884" y="35864"/>
                  </a:lnTo>
                  <a:lnTo>
                    <a:pt x="132384" y="28727"/>
                  </a:lnTo>
                  <a:lnTo>
                    <a:pt x="153377" y="30568"/>
                  </a:lnTo>
                  <a:lnTo>
                    <a:pt x="190512" y="44208"/>
                  </a:lnTo>
                  <a:lnTo>
                    <a:pt x="227863" y="83756"/>
                  </a:lnTo>
                  <a:lnTo>
                    <a:pt x="235788" y="117551"/>
                  </a:lnTo>
                  <a:lnTo>
                    <a:pt x="235788" y="45021"/>
                  </a:lnTo>
                  <a:lnTo>
                    <a:pt x="205803" y="19735"/>
                  </a:lnTo>
                  <a:lnTo>
                    <a:pt x="159131" y="2298"/>
                  </a:lnTo>
                  <a:lnTo>
                    <a:pt x="134493" y="0"/>
                  </a:lnTo>
                  <a:lnTo>
                    <a:pt x="130289" y="0"/>
                  </a:lnTo>
                  <a:lnTo>
                    <a:pt x="82575" y="8547"/>
                  </a:lnTo>
                  <a:lnTo>
                    <a:pt x="40525" y="33020"/>
                  </a:lnTo>
                  <a:lnTo>
                    <a:pt x="11277" y="70446"/>
                  </a:lnTo>
                  <a:lnTo>
                    <a:pt x="0" y="117551"/>
                  </a:lnTo>
                  <a:lnTo>
                    <a:pt x="0" y="119392"/>
                  </a:lnTo>
                  <a:lnTo>
                    <a:pt x="10528" y="164934"/>
                  </a:lnTo>
                  <a:lnTo>
                    <a:pt x="39382" y="202920"/>
                  </a:lnTo>
                  <a:lnTo>
                    <a:pt x="81229" y="227901"/>
                  </a:lnTo>
                  <a:lnTo>
                    <a:pt x="107734" y="235013"/>
                  </a:lnTo>
                  <a:lnTo>
                    <a:pt x="108445" y="235013"/>
                  </a:lnTo>
                  <a:lnTo>
                    <a:pt x="130289" y="236943"/>
                  </a:lnTo>
                  <a:lnTo>
                    <a:pt x="134493" y="236943"/>
                  </a:lnTo>
                  <a:lnTo>
                    <a:pt x="156337" y="235013"/>
                  </a:lnTo>
                  <a:lnTo>
                    <a:pt x="157048" y="235013"/>
                  </a:lnTo>
                  <a:lnTo>
                    <a:pt x="204546" y="217944"/>
                  </a:lnTo>
                  <a:lnTo>
                    <a:pt x="240766" y="186651"/>
                  </a:lnTo>
                  <a:lnTo>
                    <a:pt x="261747" y="143852"/>
                  </a:lnTo>
                  <a:lnTo>
                    <a:pt x="264769" y="119392"/>
                  </a:lnTo>
                  <a:lnTo>
                    <a:pt x="264769" y="117551"/>
                  </a:lnTo>
                  <a:close/>
                </a:path>
                <a:path w="871220" h="270510">
                  <a:moveTo>
                    <a:pt x="832510" y="150876"/>
                  </a:moveTo>
                  <a:lnTo>
                    <a:pt x="830795" y="136017"/>
                  </a:lnTo>
                  <a:lnTo>
                    <a:pt x="825550" y="121272"/>
                  </a:lnTo>
                  <a:lnTo>
                    <a:pt x="822845" y="116928"/>
                  </a:lnTo>
                  <a:lnTo>
                    <a:pt x="822845" y="150876"/>
                  </a:lnTo>
                  <a:lnTo>
                    <a:pt x="822845" y="152717"/>
                  </a:lnTo>
                  <a:lnTo>
                    <a:pt x="809510" y="189941"/>
                  </a:lnTo>
                  <a:lnTo>
                    <a:pt x="772604" y="216319"/>
                  </a:lnTo>
                  <a:lnTo>
                    <a:pt x="738784" y="222262"/>
                  </a:lnTo>
                  <a:lnTo>
                    <a:pt x="721169" y="220713"/>
                  </a:lnTo>
                  <a:lnTo>
                    <a:pt x="678053" y="200520"/>
                  </a:lnTo>
                  <a:lnTo>
                    <a:pt x="656170" y="165392"/>
                  </a:lnTo>
                  <a:lnTo>
                    <a:pt x="654710" y="152717"/>
                  </a:lnTo>
                  <a:lnTo>
                    <a:pt x="654710" y="150876"/>
                  </a:lnTo>
                  <a:lnTo>
                    <a:pt x="668045" y="113652"/>
                  </a:lnTo>
                  <a:lnTo>
                    <a:pt x="704951" y="87274"/>
                  </a:lnTo>
                  <a:lnTo>
                    <a:pt x="738784" y="81330"/>
                  </a:lnTo>
                  <a:lnTo>
                    <a:pt x="756386" y="82880"/>
                  </a:lnTo>
                  <a:lnTo>
                    <a:pt x="799503" y="103073"/>
                  </a:lnTo>
                  <a:lnTo>
                    <a:pt x="821385" y="138201"/>
                  </a:lnTo>
                  <a:lnTo>
                    <a:pt x="822845" y="150876"/>
                  </a:lnTo>
                  <a:lnTo>
                    <a:pt x="822845" y="116928"/>
                  </a:lnTo>
                  <a:lnTo>
                    <a:pt x="791997" y="85839"/>
                  </a:lnTo>
                  <a:lnTo>
                    <a:pt x="738784" y="71691"/>
                  </a:lnTo>
                  <a:lnTo>
                    <a:pt x="719480" y="73393"/>
                  </a:lnTo>
                  <a:lnTo>
                    <a:pt x="671703" y="95821"/>
                  </a:lnTo>
                  <a:lnTo>
                    <a:pt x="646760" y="136017"/>
                  </a:lnTo>
                  <a:lnTo>
                    <a:pt x="645045" y="150876"/>
                  </a:lnTo>
                  <a:lnTo>
                    <a:pt x="645045" y="152717"/>
                  </a:lnTo>
                  <a:lnTo>
                    <a:pt x="660412" y="195834"/>
                  </a:lnTo>
                  <a:lnTo>
                    <a:pt x="701611" y="225361"/>
                  </a:lnTo>
                  <a:lnTo>
                    <a:pt x="738784" y="231902"/>
                  </a:lnTo>
                  <a:lnTo>
                    <a:pt x="758075" y="230200"/>
                  </a:lnTo>
                  <a:lnTo>
                    <a:pt x="805853" y="207772"/>
                  </a:lnTo>
                  <a:lnTo>
                    <a:pt x="830795" y="167576"/>
                  </a:lnTo>
                  <a:lnTo>
                    <a:pt x="832510" y="152717"/>
                  </a:lnTo>
                  <a:lnTo>
                    <a:pt x="832510" y="150876"/>
                  </a:lnTo>
                  <a:close/>
                </a:path>
                <a:path w="871220" h="270510">
                  <a:moveTo>
                    <a:pt x="871169" y="150876"/>
                  </a:moveTo>
                  <a:lnTo>
                    <a:pt x="860628" y="105333"/>
                  </a:lnTo>
                  <a:lnTo>
                    <a:pt x="842175" y="78346"/>
                  </a:lnTo>
                  <a:lnTo>
                    <a:pt x="842175" y="150876"/>
                  </a:lnTo>
                  <a:lnTo>
                    <a:pt x="842175" y="152717"/>
                  </a:lnTo>
                  <a:lnTo>
                    <a:pt x="824788" y="201726"/>
                  </a:lnTo>
                  <a:lnTo>
                    <a:pt x="779272" y="234403"/>
                  </a:lnTo>
                  <a:lnTo>
                    <a:pt x="738784" y="241541"/>
                  </a:lnTo>
                  <a:lnTo>
                    <a:pt x="717791" y="239699"/>
                  </a:lnTo>
                  <a:lnTo>
                    <a:pt x="680656" y="226060"/>
                  </a:lnTo>
                  <a:lnTo>
                    <a:pt x="643305" y="186512"/>
                  </a:lnTo>
                  <a:lnTo>
                    <a:pt x="635381" y="152717"/>
                  </a:lnTo>
                  <a:lnTo>
                    <a:pt x="635381" y="150876"/>
                  </a:lnTo>
                  <a:lnTo>
                    <a:pt x="652767" y="101866"/>
                  </a:lnTo>
                  <a:lnTo>
                    <a:pt x="698284" y="69189"/>
                  </a:lnTo>
                  <a:lnTo>
                    <a:pt x="738784" y="62052"/>
                  </a:lnTo>
                  <a:lnTo>
                    <a:pt x="759764" y="63906"/>
                  </a:lnTo>
                  <a:lnTo>
                    <a:pt x="796899" y="77533"/>
                  </a:lnTo>
                  <a:lnTo>
                    <a:pt x="834250" y="117081"/>
                  </a:lnTo>
                  <a:lnTo>
                    <a:pt x="842175" y="150876"/>
                  </a:lnTo>
                  <a:lnTo>
                    <a:pt x="842175" y="78346"/>
                  </a:lnTo>
                  <a:lnTo>
                    <a:pt x="812190" y="53060"/>
                  </a:lnTo>
                  <a:lnTo>
                    <a:pt x="765517" y="35623"/>
                  </a:lnTo>
                  <a:lnTo>
                    <a:pt x="740879" y="33324"/>
                  </a:lnTo>
                  <a:lnTo>
                    <a:pt x="736676" y="33324"/>
                  </a:lnTo>
                  <a:lnTo>
                    <a:pt x="688962" y="41871"/>
                  </a:lnTo>
                  <a:lnTo>
                    <a:pt x="646925" y="66344"/>
                  </a:lnTo>
                  <a:lnTo>
                    <a:pt x="617677" y="103771"/>
                  </a:lnTo>
                  <a:lnTo>
                    <a:pt x="606399" y="150876"/>
                  </a:lnTo>
                  <a:lnTo>
                    <a:pt x="606399" y="152717"/>
                  </a:lnTo>
                  <a:lnTo>
                    <a:pt x="616927" y="198272"/>
                  </a:lnTo>
                  <a:lnTo>
                    <a:pt x="645782" y="236245"/>
                  </a:lnTo>
                  <a:lnTo>
                    <a:pt x="687616" y="261226"/>
                  </a:lnTo>
                  <a:lnTo>
                    <a:pt x="714133" y="268351"/>
                  </a:lnTo>
                  <a:lnTo>
                    <a:pt x="714844" y="268351"/>
                  </a:lnTo>
                  <a:lnTo>
                    <a:pt x="736676" y="270268"/>
                  </a:lnTo>
                  <a:lnTo>
                    <a:pt x="740879" y="270268"/>
                  </a:lnTo>
                  <a:lnTo>
                    <a:pt x="762711" y="268351"/>
                  </a:lnTo>
                  <a:lnTo>
                    <a:pt x="763422" y="268351"/>
                  </a:lnTo>
                  <a:lnTo>
                    <a:pt x="810933" y="251269"/>
                  </a:lnTo>
                  <a:lnTo>
                    <a:pt x="847153" y="219989"/>
                  </a:lnTo>
                  <a:lnTo>
                    <a:pt x="868133" y="177190"/>
                  </a:lnTo>
                  <a:lnTo>
                    <a:pt x="871169" y="152717"/>
                  </a:lnTo>
                  <a:lnTo>
                    <a:pt x="871169" y="150876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283135" y="547370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 panose="020B0604020202020204"/>
                <a:cs typeface="Arial" panose="020B0604020202020204"/>
              </a:rPr>
              <a:t>G(x)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98" y="6021335"/>
            <a:ext cx="1701802" cy="720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3998" y="0"/>
                  </a:moveTo>
                  <a:lnTo>
                    <a:pt x="0" y="0"/>
                  </a:lnTo>
                  <a:lnTo>
                    <a:pt x="0" y="5135430"/>
                  </a:lnTo>
                  <a:lnTo>
                    <a:pt x="9143998" y="513543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05399"/>
              <a:ext cx="9144000" cy="112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28333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2357577"/>
            <a:ext cx="449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solidFill>
                  <a:srgbClr val="FFC000"/>
                </a:solidFill>
              </a:rPr>
              <a:t>AdaBoost</a:t>
            </a:r>
            <a:endParaRPr lang="en-US" sz="6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8640" y="347471"/>
            <a:ext cx="2429256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7942580" cy="490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AdaBoost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=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Adaptive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Boosting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740" marR="304800" indent="-320040">
              <a:lnSpc>
                <a:spcPts val="3910"/>
              </a:lnSpc>
              <a:spcBef>
                <a:spcPts val="4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It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builds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many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weak</a:t>
            </a:r>
            <a:r>
              <a:rPr sz="3200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learners</a:t>
            </a:r>
            <a:r>
              <a:rPr sz="3200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ensembles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their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predictions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65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spc="-6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individual</a:t>
            </a:r>
            <a:r>
              <a:rPr sz="3200" spc="-6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learners</a:t>
            </a:r>
            <a:r>
              <a:rPr sz="3200" spc="-6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3200" spc="-5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3200" spc="-6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weak,</a:t>
            </a:r>
            <a:r>
              <a:rPr sz="3200" spc="-6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3200" spc="-6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as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740" marR="5080">
              <a:lnSpc>
                <a:spcPts val="3790"/>
              </a:lnSpc>
              <a:spcBef>
                <a:spcPts val="240"/>
              </a:spcBef>
            </a:pP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long</a:t>
            </a:r>
            <a:r>
              <a:rPr sz="3200" spc="-4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3200" spc="-5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spc="-5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3200" spc="-5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spc="-5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3200" spc="-4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3200" spc="-5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200" spc="8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slightly</a:t>
            </a:r>
            <a:r>
              <a:rPr sz="3200" spc="-9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better</a:t>
            </a:r>
            <a:r>
              <a:rPr sz="3200" spc="-1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than</a:t>
            </a:r>
            <a:r>
              <a:rPr sz="32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random</a:t>
            </a:r>
            <a:r>
              <a:rPr sz="32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guessing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3200" spc="-9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spc="-1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final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3200" spc="-8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converge</a:t>
            </a:r>
            <a:r>
              <a:rPr sz="3200" spc="-9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200" spc="-9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200" spc="-8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strong</a:t>
            </a:r>
            <a:r>
              <a:rPr sz="3200" spc="-8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learner.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740" marR="141605" indent="-32004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3200" spc="-7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weak</a:t>
            </a:r>
            <a:r>
              <a:rPr sz="3200" spc="-7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learner</a:t>
            </a:r>
            <a:r>
              <a:rPr sz="3200" spc="-7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3200" spc="-6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200" spc="-6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AdaBoost</a:t>
            </a:r>
            <a:r>
              <a:rPr sz="3200" spc="-6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3200" spc="-1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tweaked</a:t>
            </a:r>
            <a:r>
              <a:rPr sz="3200" spc="-10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200" spc="-1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favor</a:t>
            </a:r>
            <a:r>
              <a:rPr sz="3200" spc="-11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spc="-10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instances</a:t>
            </a:r>
            <a:r>
              <a:rPr sz="3200" spc="-1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misclassified</a:t>
            </a:r>
            <a:r>
              <a:rPr sz="3200" spc="-10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by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740">
              <a:lnSpc>
                <a:spcPts val="3795"/>
              </a:lnSpc>
            </a:pP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previous</a:t>
            </a:r>
            <a:r>
              <a:rPr sz="3200" spc="-1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weak</a:t>
            </a:r>
            <a:r>
              <a:rPr sz="3200" spc="-10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rgbClr val="202122"/>
                </a:solidFill>
                <a:latin typeface="Calibri" panose="020F0502020204030204"/>
                <a:cs typeface="Calibri" panose="020F0502020204030204"/>
              </a:rPr>
              <a:t>learners.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8640" y="347471"/>
            <a:ext cx="5937504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7188200" cy="34709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19405" marR="3645535" indent="-319405" algn="r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194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“stumps”: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273685" marR="3650615" lvl="1" indent="-273685" algn="r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SzPct val="73000"/>
              <a:buFont typeface="BIZ UDGothic"/>
              <a:buChar char="■"/>
              <a:tabLst>
                <a:tab pos="27368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1-</a:t>
            </a:r>
            <a:r>
              <a:rPr sz="2800" dirty="0">
                <a:latin typeface="Calibri" panose="020F0502020204030204"/>
                <a:cs typeface="Calibri" panose="020F0502020204030204"/>
              </a:rPr>
              <a:t>level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tree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273685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SzPct val="73000"/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boundary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based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90270" marR="5080" lvl="2" indent="-318135">
              <a:lnSpc>
                <a:spcPct val="101000"/>
              </a:lnSpc>
              <a:spcBef>
                <a:spcPts val="495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E.g.: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If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someone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not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smoker,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them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live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past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80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years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old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24205" lvl="1" indent="-273685">
              <a:lnSpc>
                <a:spcPct val="100000"/>
              </a:lnSpc>
              <a:spcBef>
                <a:spcPts val="635"/>
              </a:spcBef>
              <a:buClr>
                <a:srgbClr val="60B5CC"/>
              </a:buClr>
              <a:buSzPct val="73000"/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Building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blocks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AdaBoost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algorithm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273685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SzPct val="73000"/>
              <a:buFont typeface="BIZ UDGothic"/>
              <a:buChar char="■"/>
              <a:tabLst>
                <a:tab pos="624205" algn="l"/>
              </a:tabLst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stump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weak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learner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83841" y="4937252"/>
            <a:ext cx="241427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Boosting</a:t>
            </a:r>
            <a:r>
              <a:rPr sz="1800" b="1" spc="-4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theory: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135"/>
              </a:lnSpc>
            </a:pP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z="1800" b="1" spc="-2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weak</a:t>
            </a:r>
            <a:r>
              <a:rPr sz="1800" b="1" spc="-2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learners</a:t>
            </a:r>
            <a:r>
              <a:rPr sz="1800" b="1" spc="-3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have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97000"/>
              </a:lnSpc>
              <a:spcBef>
                <a:spcPts val="105"/>
              </a:spcBef>
            </a:pP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&gt;50%</a:t>
            </a:r>
            <a:r>
              <a:rPr sz="1800" b="1" spc="-2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accuracy</a:t>
            </a:r>
            <a:r>
              <a:rPr sz="1800" b="1" spc="-2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then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1800" b="1" spc="-1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1800" b="1" spc="-1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learn</a:t>
            </a:r>
            <a:r>
              <a:rPr sz="1800" b="1" spc="-1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perfect classifier.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04751" y="4784376"/>
            <a:ext cx="1934845" cy="1799589"/>
          </a:xfrm>
          <a:custGeom>
            <a:avLst/>
            <a:gdLst/>
            <a:ahLst/>
            <a:cxnLst/>
            <a:rect l="l" t="t" r="r" b="b"/>
            <a:pathLst>
              <a:path w="1934845" h="1799590">
                <a:moveTo>
                  <a:pt x="0" y="0"/>
                </a:moveTo>
                <a:lnTo>
                  <a:pt x="1934496" y="0"/>
                </a:lnTo>
                <a:lnTo>
                  <a:pt x="1934496" y="1799303"/>
                </a:lnTo>
                <a:lnTo>
                  <a:pt x="0" y="179930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60706" y="4754371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2060"/>
                </a:solidFill>
                <a:latin typeface="Corbel" panose="020B0503020204020204"/>
                <a:cs typeface="Corbel" panose="020B0503020204020204"/>
              </a:rPr>
              <a:t>+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5963" y="49585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2060"/>
                </a:solidFill>
                <a:latin typeface="Corbel" panose="020B0503020204020204"/>
                <a:cs typeface="Corbel" panose="020B0503020204020204"/>
              </a:rPr>
              <a:t>+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5744" y="4827523"/>
            <a:ext cx="16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2060"/>
                </a:solidFill>
                <a:latin typeface="Corbel" panose="020B0503020204020204"/>
                <a:cs typeface="Corbel" panose="020B0503020204020204"/>
              </a:rPr>
              <a:t>+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3786" y="5650483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002060"/>
                </a:solidFill>
                <a:latin typeface="Corbel" panose="020B0503020204020204"/>
                <a:cs typeface="Corbel" panose="020B0503020204020204"/>
              </a:rPr>
              <a:t>+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8847" y="5370067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Corbel" panose="020B0503020204020204"/>
                <a:cs typeface="Corbel" panose="020B0503020204020204"/>
              </a:rPr>
              <a:t>–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4812" y="5193283"/>
            <a:ext cx="149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Corbel" panose="020B0503020204020204"/>
                <a:cs typeface="Corbel" panose="020B0503020204020204"/>
              </a:rPr>
              <a:t>–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8282" y="5830316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0000"/>
                </a:solidFill>
                <a:latin typeface="Corbel" panose="020B0503020204020204"/>
                <a:cs typeface="Corbel" panose="020B0503020204020204"/>
              </a:rPr>
              <a:t>–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41559" y="5001794"/>
            <a:ext cx="2540635" cy="1435735"/>
          </a:xfrm>
          <a:custGeom>
            <a:avLst/>
            <a:gdLst/>
            <a:ahLst/>
            <a:cxnLst/>
            <a:rect l="l" t="t" r="r" b="b"/>
            <a:pathLst>
              <a:path w="2540635" h="1435735">
                <a:moveTo>
                  <a:pt x="2540336" y="0"/>
                </a:moveTo>
                <a:lnTo>
                  <a:pt x="0" y="143518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80230" y="6074155"/>
            <a:ext cx="1753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A</a:t>
            </a:r>
            <a:r>
              <a:rPr sz="18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decision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stump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5251" y="1171249"/>
            <a:ext cx="1597477" cy="1354292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2168" y="365760"/>
            <a:ext cx="7839456" cy="3870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4366" y="2245867"/>
            <a:ext cx="7977505" cy="288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79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Initialize</a:t>
            </a:r>
            <a:r>
              <a:rPr sz="2400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equal</a:t>
            </a:r>
            <a:r>
              <a:rPr sz="2400" spc="-8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weights</a:t>
            </a:r>
            <a:r>
              <a:rPr sz="2400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all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observations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2925"/>
              </a:spcBef>
              <a:buClr>
                <a:srgbClr val="F0AD00"/>
              </a:buClr>
              <a:buSzPct val="79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400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iteration</a:t>
            </a:r>
            <a:r>
              <a:rPr sz="2400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64870" lvl="1" indent="-513715">
              <a:lnSpc>
                <a:spcPct val="100000"/>
              </a:lnSpc>
              <a:spcBef>
                <a:spcPts val="505"/>
              </a:spcBef>
              <a:buClr>
                <a:srgbClr val="60B5CC"/>
              </a:buClr>
              <a:buAutoNum type="arabicPeriod"/>
              <a:tabLst>
                <a:tab pos="864235" algn="l"/>
                <a:tab pos="2987040" algn="l"/>
              </a:tabLst>
            </a:pPr>
            <a:r>
              <a:rPr sz="2400" b="1" spc="-2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4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stump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weighted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by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64870" lvl="1" indent="-513715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AutoNum type="arabicPeriod"/>
              <a:tabLst>
                <a:tab pos="864235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misclassification</a:t>
            </a:r>
            <a:r>
              <a:rPr sz="24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error</a:t>
            </a:r>
            <a:r>
              <a:rPr sz="24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adjusted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by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64870" lvl="1" indent="-513715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AutoNum type="arabicPeriod"/>
              <a:tabLst>
                <a:tab pos="864235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weight</a:t>
            </a:r>
            <a:r>
              <a:rPr sz="24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4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tree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64870" lvl="1" indent="-513715">
              <a:lnSpc>
                <a:spcPct val="100000"/>
              </a:lnSpc>
              <a:spcBef>
                <a:spcPts val="525"/>
              </a:spcBef>
              <a:buClr>
                <a:srgbClr val="60B5CC"/>
              </a:buClr>
              <a:buAutoNum type="arabicPeriod"/>
              <a:tabLst>
                <a:tab pos="864235" algn="l"/>
              </a:tabLst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Reweight</a:t>
            </a:r>
            <a:r>
              <a:rPr sz="24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observation</a:t>
            </a:r>
            <a:r>
              <a:rPr sz="24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based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prediction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accuracy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8270" y="1351367"/>
            <a:ext cx="3781732" cy="4927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4655" y="1389379"/>
            <a:ext cx="4214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Suppose</a:t>
            </a:r>
            <a:r>
              <a:rPr sz="24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we</a:t>
            </a:r>
            <a:r>
              <a:rPr sz="24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have</a:t>
            </a:r>
            <a:r>
              <a:rPr sz="24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training</a:t>
            </a:r>
            <a:r>
              <a:rPr sz="24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data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2679" y="1389379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 panose="020B0604020202020204"/>
                <a:cs typeface="Arial" panose="020B0604020202020204"/>
              </a:rPr>
              <a:t>,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4222" y="1381527"/>
            <a:ext cx="3560507" cy="4385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2497" y="2254140"/>
            <a:ext cx="3959941" cy="48159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584220" y="3452444"/>
            <a:ext cx="7560309" cy="1336040"/>
            <a:chOff x="1584220" y="3452444"/>
            <a:chExt cx="7560309" cy="13360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1875" y="4312768"/>
              <a:ext cx="3861619" cy="4754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220" y="3464736"/>
              <a:ext cx="3456038" cy="4201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0925" y="3452444"/>
              <a:ext cx="3671119" cy="4324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9928" y="3884876"/>
              <a:ext cx="3384071" cy="432429"/>
            </a:xfrm>
            <a:prstGeom prst="rect">
              <a:avLst/>
            </a:prstGeom>
          </p:spPr>
        </p:pic>
      </p:grp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3023" y="347471"/>
            <a:ext cx="497738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97940"/>
            <a:ext cx="708914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ts val="3445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spc="-10" dirty="0">
                <a:latin typeface="Calibri" panose="020F0502020204030204"/>
                <a:cs typeface="Calibri" panose="020F0502020204030204"/>
              </a:rPr>
              <a:t>Would</a:t>
            </a:r>
            <a:r>
              <a:rPr sz="30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like</a:t>
            </a:r>
            <a:r>
              <a:rPr sz="30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30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do</a:t>
            </a:r>
            <a:r>
              <a:rPr sz="30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prediction</a:t>
            </a:r>
            <a:r>
              <a:rPr sz="3000" b="1" spc="-10" dirty="0">
                <a:latin typeface="Calibri" panose="020F0502020204030204"/>
                <a:cs typeface="Calibri" panose="020F0502020204030204"/>
              </a:rPr>
              <a:t>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32740">
              <a:lnSpc>
                <a:spcPts val="3445"/>
              </a:lnSpc>
              <a:tabLst>
                <a:tab pos="5851525" algn="l"/>
                <a:tab pos="6325870" algn="l"/>
              </a:tabLst>
            </a:pPr>
            <a:r>
              <a:rPr sz="30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estimate</a:t>
            </a:r>
            <a:r>
              <a:rPr sz="30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𝒇(𝒙)</a:t>
            </a:r>
            <a:r>
              <a:rPr sz="30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30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𝒚</a:t>
            </a:r>
            <a:r>
              <a:rPr sz="3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0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3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000" spc="-2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𝒇(𝒙)</a:t>
            </a:r>
            <a:endParaRPr sz="3000">
              <a:latin typeface="Cambria Math" panose="02040503050406030204"/>
              <a:cs typeface="Cambria Math" panose="02040503050406030204"/>
            </a:endParaRPr>
          </a:p>
          <a:p>
            <a:pPr marL="332105" indent="-319405">
              <a:lnSpc>
                <a:spcPct val="100000"/>
              </a:lnSpc>
              <a:spcBef>
                <a:spcPts val="192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dirty="0">
                <a:latin typeface="Calibri" panose="020F0502020204030204"/>
                <a:cs typeface="Calibri" panose="020F0502020204030204"/>
              </a:rPr>
              <a:t>Where</a:t>
            </a:r>
            <a:r>
              <a:rPr sz="30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i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3000" b="1" i="1" spc="-6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can</a:t>
            </a:r>
            <a:r>
              <a:rPr sz="30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5" dirty="0">
                <a:latin typeface="Calibri" panose="020F0502020204030204"/>
                <a:cs typeface="Calibri" panose="020F0502020204030204"/>
              </a:rPr>
              <a:t>be: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28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Real</a:t>
            </a:r>
            <a:r>
              <a:rPr sz="26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600" b="1" dirty="0">
                <a:latin typeface="Calibri" panose="020F0502020204030204"/>
                <a:cs typeface="Calibri" panose="020F0502020204030204"/>
              </a:rPr>
              <a:t>:</a:t>
            </a:r>
            <a:r>
              <a:rPr sz="26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Regression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28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Categorical</a:t>
            </a:r>
            <a:r>
              <a:rPr sz="2600" b="1" spc="-10" dirty="0">
                <a:latin typeface="Calibri" panose="020F0502020204030204"/>
                <a:cs typeface="Calibri" panose="020F0502020204030204"/>
              </a:rPr>
              <a:t>:</a:t>
            </a:r>
            <a:r>
              <a:rPr sz="26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0" dirty="0">
                <a:latin typeface="Calibri" panose="020F0502020204030204"/>
                <a:cs typeface="Calibri" panose="020F0502020204030204"/>
              </a:rPr>
              <a:t>Classification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38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b="1" dirty="0">
                <a:latin typeface="Calibri" panose="020F0502020204030204"/>
                <a:cs typeface="Calibri" panose="020F0502020204030204"/>
              </a:rPr>
              <a:t>Complex</a:t>
            </a:r>
            <a:r>
              <a:rPr sz="2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0" dirty="0">
                <a:latin typeface="Calibri" panose="020F0502020204030204"/>
                <a:cs typeface="Calibri" panose="020F0502020204030204"/>
              </a:rPr>
              <a:t>object: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889635" lvl="2" indent="-292100">
              <a:lnSpc>
                <a:spcPct val="100000"/>
              </a:lnSpc>
              <a:spcBef>
                <a:spcPts val="28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Ranking</a:t>
            </a:r>
            <a:r>
              <a:rPr sz="2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items,</a:t>
            </a:r>
            <a:r>
              <a:rPr sz="2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Parse</a:t>
            </a:r>
            <a:r>
              <a:rPr sz="2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tree,</a:t>
            </a:r>
            <a:r>
              <a:rPr sz="2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etc.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1865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dirty="0">
                <a:latin typeface="Calibri" panose="020F0502020204030204"/>
                <a:cs typeface="Calibri" panose="020F0502020204030204"/>
              </a:rPr>
              <a:t>Data</a:t>
            </a:r>
            <a:r>
              <a:rPr sz="30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30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labeled</a:t>
            </a:r>
            <a:r>
              <a:rPr sz="3000" b="1" spc="-10" dirty="0">
                <a:latin typeface="Calibri" panose="020F0502020204030204"/>
                <a:cs typeface="Calibri" panose="020F0502020204030204"/>
              </a:rPr>
              <a:t>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205" lvl="1" indent="-342900">
              <a:lnSpc>
                <a:spcPct val="100000"/>
              </a:lnSpc>
              <a:spcBef>
                <a:spcPts val="30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Have</a:t>
            </a:r>
            <a:r>
              <a:rPr sz="26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many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pairs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mbria Math" panose="02040503050406030204"/>
                <a:cs typeface="Cambria Math" panose="02040503050406030204"/>
              </a:rPr>
              <a:t>{(𝒙,</a:t>
            </a:r>
            <a:r>
              <a:rPr sz="26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25" dirty="0">
                <a:latin typeface="Cambria Math" panose="02040503050406030204"/>
                <a:cs typeface="Cambria Math" panose="02040503050406030204"/>
              </a:rPr>
              <a:t>𝒚)}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889635" lvl="2" indent="-292100">
              <a:lnSpc>
                <a:spcPct val="100000"/>
              </a:lnSpc>
              <a:spcBef>
                <a:spcPts val="28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200" b="1" dirty="0">
                <a:latin typeface="Calibri" panose="020F0502020204030204"/>
                <a:cs typeface="Calibri" panose="020F0502020204030204"/>
              </a:rPr>
              <a:t>x</a:t>
            </a:r>
            <a:r>
              <a:rPr sz="2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…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vector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of</a:t>
            </a:r>
            <a:r>
              <a:rPr sz="2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binary,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categorical,</a:t>
            </a:r>
            <a:r>
              <a:rPr sz="2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real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valued</a:t>
            </a:r>
            <a:r>
              <a:rPr sz="2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features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889635" lvl="2" indent="-292100">
              <a:lnSpc>
                <a:spcPct val="100000"/>
              </a:lnSpc>
              <a:spcBef>
                <a:spcPts val="240"/>
              </a:spcBef>
              <a:buClr>
                <a:srgbClr val="E66C7D"/>
              </a:buClr>
              <a:buFont typeface="BIZ UDGothic"/>
              <a:buChar char="■"/>
              <a:tabLst>
                <a:tab pos="889635" algn="l"/>
              </a:tabLst>
            </a:pPr>
            <a:r>
              <a:rPr sz="2200" b="1" dirty="0">
                <a:latin typeface="Calibri" panose="020F0502020204030204"/>
                <a:cs typeface="Calibri" panose="020F0502020204030204"/>
              </a:rPr>
              <a:t>y</a:t>
            </a:r>
            <a:r>
              <a:rPr sz="22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…</a:t>
            </a:r>
            <a:r>
              <a:rPr sz="22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label,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or</a:t>
            </a:r>
            <a:r>
              <a:rPr sz="22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a</a:t>
            </a:r>
            <a:r>
              <a:rPr sz="2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real</a:t>
            </a:r>
            <a:r>
              <a:rPr sz="22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number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8640" y="347471"/>
            <a:ext cx="649224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178052"/>
            <a:ext cx="6940550" cy="439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6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Step1-</a:t>
            </a:r>
            <a:r>
              <a:rPr sz="26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</a:t>
            </a:r>
            <a:r>
              <a:rPr sz="26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6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stump.</a:t>
            </a:r>
            <a:r>
              <a:rPr sz="26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26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6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split?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32105" marR="5080" indent="-320040">
              <a:lnSpc>
                <a:spcPts val="3100"/>
              </a:lnSpc>
              <a:spcBef>
                <a:spcPts val="19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544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Apply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weighting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to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splitting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criterion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function 	</a:t>
            </a:r>
            <a:r>
              <a:rPr sz="2600" dirty="0">
                <a:latin typeface="Calibri" panose="020F0502020204030204"/>
                <a:cs typeface="Calibri" panose="020F0502020204030204"/>
              </a:rPr>
              <a:t>and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optimize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to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find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best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split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4840" lvl="1" indent="-513715">
              <a:lnSpc>
                <a:spcPct val="100000"/>
              </a:lnSpc>
              <a:spcBef>
                <a:spcPts val="470"/>
              </a:spcBef>
              <a:buClr>
                <a:srgbClr val="60B5CC"/>
              </a:buClr>
              <a:buFont typeface="BIZ UDGothic"/>
              <a:buChar char="■"/>
              <a:tabLst>
                <a:tab pos="624840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We'll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use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information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gain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as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an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example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37185" indent="-320040">
              <a:lnSpc>
                <a:spcPct val="100000"/>
              </a:lnSpc>
              <a:spcBef>
                <a:spcPts val="25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718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Recall</a:t>
            </a:r>
            <a:r>
              <a:rPr sz="26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9285" lvl="1" indent="-342900">
              <a:lnSpc>
                <a:spcPct val="100000"/>
              </a:lnSpc>
              <a:spcBef>
                <a:spcPts val="695"/>
              </a:spcBef>
              <a:buClr>
                <a:srgbClr val="60B5CC"/>
              </a:buClr>
              <a:buFont typeface="BIZ UDGothic"/>
              <a:buChar char="■"/>
              <a:tabLst>
                <a:tab pos="629285" algn="l"/>
              </a:tabLst>
            </a:pPr>
            <a:r>
              <a:rPr sz="26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Information</a:t>
            </a:r>
            <a:r>
              <a:rPr sz="2600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gain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9285" lvl="1" indent="-342900">
              <a:lnSpc>
                <a:spcPct val="100000"/>
              </a:lnSpc>
              <a:spcBef>
                <a:spcPts val="575"/>
              </a:spcBef>
              <a:buClr>
                <a:srgbClr val="60B5CC"/>
              </a:buClr>
              <a:buFont typeface="BIZ UDGothic"/>
              <a:buChar char="■"/>
              <a:tabLst>
                <a:tab pos="629285" algn="l"/>
              </a:tabLst>
            </a:pPr>
            <a:r>
              <a:rPr sz="26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where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890"/>
              </a:spcBef>
              <a:buClr>
                <a:srgbClr val="60B5CC"/>
              </a:buClr>
              <a:buFont typeface="BIZ UDGothic"/>
              <a:buChar char="■"/>
            </a:pPr>
            <a:endParaRPr sz="2600">
              <a:latin typeface="Calibri" panose="020F0502020204030204"/>
              <a:cs typeface="Calibri" panose="020F0502020204030204"/>
            </a:endParaRPr>
          </a:p>
          <a:p>
            <a:pPr marL="374015" indent="-320040">
              <a:lnSpc>
                <a:spcPct val="10000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7401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After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weighting:</a:t>
            </a:r>
            <a:endParaRPr sz="26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86448" y="3696550"/>
            <a:ext cx="5847080" cy="1487805"/>
            <a:chOff x="2186448" y="3696550"/>
            <a:chExt cx="5847080" cy="1487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9013" y="3696550"/>
              <a:ext cx="5483940" cy="5218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448" y="4162450"/>
              <a:ext cx="4642053" cy="10218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4770" y="5687393"/>
            <a:ext cx="4881716" cy="9032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5678" y="1197692"/>
            <a:ext cx="1104898" cy="184149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04495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1203"/>
            <a:ext cx="7245984" cy="94805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2740" marR="5080" indent="-320040">
              <a:lnSpc>
                <a:spcPct val="102000"/>
              </a:lnSpc>
              <a:spcBef>
                <a:spcPts val="3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Step2-</a:t>
            </a:r>
            <a:r>
              <a:rPr sz="3200" b="1" spc="-1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Calculate</a:t>
            </a:r>
            <a:r>
              <a:rPr sz="2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weighted</a:t>
            </a:r>
            <a:r>
              <a:rPr sz="2800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misclassification error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647188"/>
            <a:ext cx="4926330" cy="94805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2105" marR="5080" indent="-320040">
              <a:lnSpc>
                <a:spcPct val="102000"/>
              </a:lnSpc>
              <a:spcBef>
                <a:spcPts val="3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41719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Step3-</a:t>
            </a:r>
            <a:r>
              <a:rPr sz="3200" b="1" spc="-10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Weight</a:t>
            </a:r>
            <a:r>
              <a:rPr sz="28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 	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final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classifier: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47449" y="1873613"/>
            <a:ext cx="5174615" cy="2478405"/>
            <a:chOff x="1447449" y="1873613"/>
            <a:chExt cx="5174615" cy="24784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769" y="1873613"/>
              <a:ext cx="5099094" cy="890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449" y="3535451"/>
              <a:ext cx="5174414" cy="81610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108" y="4315459"/>
            <a:ext cx="7656830" cy="1172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730">
              <a:lnSpc>
                <a:spcPts val="1965"/>
              </a:lnSpc>
              <a:spcBef>
                <a:spcPts val="100"/>
              </a:spcBef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spc="-1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classifier</a:t>
            </a:r>
            <a:r>
              <a:rPr sz="18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50%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accuracy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given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weight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zero;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32740" marR="5080" indent="-320040">
              <a:lnSpc>
                <a:spcPts val="3500"/>
              </a:lnSpc>
              <a:spcBef>
                <a:spcPts val="16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Step4-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28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misclassification</a:t>
            </a:r>
            <a:r>
              <a:rPr sz="28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error</a:t>
            </a:r>
            <a:r>
              <a:rPr sz="28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28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weight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reweight</a:t>
            </a:r>
            <a:r>
              <a:rPr sz="28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2770" y="5587584"/>
            <a:ext cx="5279964" cy="5248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33828" y="6205220"/>
            <a:ext cx="543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Harder</a:t>
            </a:r>
            <a:r>
              <a:rPr sz="1800" spc="-4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classify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training</a:t>
            </a:r>
            <a:r>
              <a:rPr sz="18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instances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get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higher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weight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0511" y="2593848"/>
            <a:ext cx="3313176" cy="18135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659703" y="2892044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 panose="02040503050406030204"/>
                <a:cs typeface="Cambria Math" panose="02040503050406030204"/>
              </a:rPr>
              <a:t>𝑥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2780" y="2739644"/>
            <a:ext cx="1522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18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1800" spc="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800" dirty="0">
                <a:latin typeface="Cambria Math" panose="02040503050406030204"/>
                <a:cs typeface="Cambria Math" panose="02040503050406030204"/>
              </a:rPr>
              <a:t>log(</a:t>
            </a:r>
            <a:r>
              <a:rPr sz="2700" u="sng" baseline="42000" dirty="0">
                <a:uFill>
                  <a:solidFill>
                    <a:srgbClr val="000000"/>
                  </a:solidFill>
                </a:uFill>
                <a:latin typeface="Cambria Math" panose="02040503050406030204"/>
                <a:cs typeface="Cambria Math" panose="02040503050406030204"/>
              </a:rPr>
              <a:t>1</a:t>
            </a:r>
            <a:r>
              <a:rPr sz="2700" u="sng" spc="-15" baseline="42000" dirty="0">
                <a:uFill>
                  <a:solidFill>
                    <a:srgbClr val="000000"/>
                  </a:solidFill>
                </a:uFill>
                <a:latin typeface="Cambria Math" panose="02040503050406030204"/>
                <a:cs typeface="Cambria Math" panose="02040503050406030204"/>
              </a:rPr>
              <a:t> </a:t>
            </a:r>
            <a:r>
              <a:rPr sz="2700" u="sng" baseline="42000" dirty="0">
                <a:uFill>
                  <a:solidFill>
                    <a:srgbClr val="000000"/>
                  </a:solidFill>
                </a:u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700" u="sng" spc="-15" baseline="42000" dirty="0">
                <a:uFill>
                  <a:solidFill>
                    <a:srgbClr val="000000"/>
                  </a:solidFill>
                </a:uFill>
                <a:latin typeface="Cambria Math" panose="02040503050406030204"/>
                <a:cs typeface="Cambria Math" panose="02040503050406030204"/>
              </a:rPr>
              <a:t> </a:t>
            </a:r>
            <a:r>
              <a:rPr sz="2700" u="sng" spc="-37" baseline="42000" dirty="0">
                <a:uFill>
                  <a:solidFill>
                    <a:srgbClr val="000000"/>
                  </a:solidFill>
                </a:uFill>
                <a:latin typeface="Cambria Math" panose="02040503050406030204"/>
                <a:cs typeface="Cambria Math" panose="02040503050406030204"/>
              </a:rPr>
              <a:t>𝑥</a:t>
            </a:r>
            <a:r>
              <a:rPr sz="1800" u="none" spc="-25" dirty="0">
                <a:latin typeface="Cambria Math" panose="02040503050406030204"/>
                <a:cs typeface="Cambria Math" panose="02040503050406030204"/>
              </a:rPr>
              <a:t>)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3788664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9559" y="1351788"/>
            <a:ext cx="717486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105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Final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prediction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weighted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sum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predictions</a:t>
            </a:r>
            <a:r>
              <a:rPr sz="32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from</a:t>
            </a:r>
            <a:r>
              <a:rPr sz="32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each</a:t>
            </a:r>
            <a:r>
              <a:rPr sz="32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stump: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559" y="3790188"/>
            <a:ext cx="760984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105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More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accurate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trees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are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weighted</a:t>
            </a:r>
            <a:r>
              <a:rPr sz="32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higher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>
                <a:latin typeface="Calibri" panose="020F0502020204030204"/>
                <a:cs typeface="Calibri" panose="020F0502020204030204"/>
              </a:rPr>
              <a:t>in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final</a:t>
            </a:r>
            <a:r>
              <a:rPr sz="32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model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95" y="2497223"/>
            <a:ext cx="3640392" cy="103683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8640" y="347471"/>
            <a:ext cx="5114544" cy="5516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921342"/>
            <a:ext cx="7162800" cy="38047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90194" y="3177617"/>
            <a:ext cx="2736011" cy="227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1415" indent="-584200">
              <a:lnSpc>
                <a:spcPct val="100000"/>
              </a:lnSpc>
              <a:spcBef>
                <a:spcPts val="100"/>
              </a:spcBef>
              <a:buSzPct val="94000"/>
              <a:buFont typeface="MS Gothic" panose="020B0609070205080204" charset="-128"/>
              <a:buAutoNum type="arabicPlain"/>
              <a:tabLst>
                <a:tab pos="1161415" algn="l"/>
              </a:tabLst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Train</a:t>
            </a:r>
            <a:r>
              <a:rPr sz="1800" spc="-5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spc="-5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stump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AutoNum type="arabicPlain"/>
            </a:pPr>
            <a:endParaRPr sz="1800" dirty="0">
              <a:latin typeface="Arial" panose="020B0604020202020204"/>
              <a:cs typeface="Arial" panose="020B0604020202020204"/>
            </a:endParaRPr>
          </a:p>
          <a:p>
            <a:pPr marL="1211580" indent="-584200">
              <a:lnSpc>
                <a:spcPct val="100000"/>
              </a:lnSpc>
              <a:buSzPct val="94000"/>
              <a:buFont typeface="MS Gothic" panose="020B0609070205080204" charset="-128"/>
              <a:buAutoNum type="arabicPlain"/>
              <a:tabLst>
                <a:tab pos="1211580" algn="l"/>
              </a:tabLst>
            </a:pPr>
            <a:r>
              <a:rPr sz="1800" dirty="0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800" spc="-20" dirty="0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 error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596265" indent="-584200">
              <a:lnSpc>
                <a:spcPct val="100000"/>
              </a:lnSpc>
              <a:spcBef>
                <a:spcPts val="1680"/>
              </a:spcBef>
              <a:buSzPct val="94000"/>
              <a:buFont typeface="MS Gothic" panose="020B0609070205080204" charset="-128"/>
              <a:buAutoNum type="arabicPlain"/>
              <a:tabLst>
                <a:tab pos="596265" algn="l"/>
              </a:tabLst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8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tree</a:t>
            </a:r>
            <a:r>
              <a:rPr sz="18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weight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AutoNum type="arabicPlain"/>
            </a:pPr>
            <a:endParaRPr sz="1800" dirty="0">
              <a:latin typeface="Arial" panose="020B0604020202020204"/>
              <a:cs typeface="Arial" panose="020B0604020202020204"/>
            </a:endParaRPr>
          </a:p>
          <a:p>
            <a:pPr marL="1161415" indent="-584200">
              <a:lnSpc>
                <a:spcPct val="100000"/>
              </a:lnSpc>
              <a:buSzPct val="94000"/>
              <a:buFont typeface="MS Gothic" panose="020B0609070205080204" charset="-128"/>
              <a:buAutoNum type="arabicPlain"/>
              <a:tabLst>
                <a:tab pos="1161415" algn="l"/>
              </a:tabLst>
            </a:pPr>
            <a:r>
              <a:rPr sz="1800" dirty="0">
                <a:solidFill>
                  <a:srgbClr val="B48200"/>
                </a:solidFill>
                <a:latin typeface="Arial" panose="020B0604020202020204"/>
                <a:cs typeface="Arial" panose="020B0604020202020204"/>
              </a:rPr>
              <a:t>Reweight</a:t>
            </a:r>
            <a:r>
              <a:rPr sz="1800" spc="-20" dirty="0">
                <a:solidFill>
                  <a:srgbClr val="B48200"/>
                </a:solidFill>
                <a:latin typeface="Arial" panose="020B0604020202020204"/>
                <a:cs typeface="Arial" panose="020B0604020202020204"/>
              </a:rPr>
              <a:t> data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3910" y="3393502"/>
            <a:ext cx="3595370" cy="860425"/>
          </a:xfrm>
          <a:custGeom>
            <a:avLst/>
            <a:gdLst/>
            <a:ahLst/>
            <a:cxnLst/>
            <a:rect l="l" t="t" r="r" b="b"/>
            <a:pathLst>
              <a:path w="3595370" h="860425">
                <a:moveTo>
                  <a:pt x="3571068" y="0"/>
                </a:moveTo>
                <a:lnTo>
                  <a:pt x="24000" y="0"/>
                </a:lnTo>
                <a:lnTo>
                  <a:pt x="14658" y="1886"/>
                </a:lnTo>
                <a:lnTo>
                  <a:pt x="7029" y="7029"/>
                </a:lnTo>
                <a:lnTo>
                  <a:pt x="1886" y="14658"/>
                </a:lnTo>
                <a:lnTo>
                  <a:pt x="0" y="24000"/>
                </a:lnTo>
                <a:lnTo>
                  <a:pt x="0" y="836090"/>
                </a:lnTo>
                <a:lnTo>
                  <a:pt x="1886" y="845432"/>
                </a:lnTo>
                <a:lnTo>
                  <a:pt x="7029" y="853061"/>
                </a:lnTo>
                <a:lnTo>
                  <a:pt x="14658" y="858204"/>
                </a:lnTo>
                <a:lnTo>
                  <a:pt x="24000" y="860090"/>
                </a:lnTo>
                <a:lnTo>
                  <a:pt x="3571068" y="860090"/>
                </a:lnTo>
                <a:lnTo>
                  <a:pt x="3580409" y="858204"/>
                </a:lnTo>
                <a:lnTo>
                  <a:pt x="3588038" y="853061"/>
                </a:lnTo>
                <a:lnTo>
                  <a:pt x="3593181" y="845432"/>
                </a:lnTo>
                <a:lnTo>
                  <a:pt x="3595067" y="836090"/>
                </a:lnTo>
                <a:lnTo>
                  <a:pt x="3595067" y="831289"/>
                </a:lnTo>
                <a:lnTo>
                  <a:pt x="28799" y="831289"/>
                </a:lnTo>
                <a:lnTo>
                  <a:pt x="28799" y="28799"/>
                </a:lnTo>
                <a:lnTo>
                  <a:pt x="3595067" y="28799"/>
                </a:lnTo>
                <a:lnTo>
                  <a:pt x="3595067" y="24000"/>
                </a:lnTo>
                <a:lnTo>
                  <a:pt x="3593181" y="14658"/>
                </a:lnTo>
                <a:lnTo>
                  <a:pt x="3588038" y="7029"/>
                </a:lnTo>
                <a:lnTo>
                  <a:pt x="3580409" y="1886"/>
                </a:lnTo>
                <a:lnTo>
                  <a:pt x="3571068" y="0"/>
                </a:lnTo>
                <a:close/>
              </a:path>
              <a:path w="3595370" h="860425">
                <a:moveTo>
                  <a:pt x="3595067" y="28799"/>
                </a:moveTo>
                <a:lnTo>
                  <a:pt x="3566267" y="28799"/>
                </a:lnTo>
                <a:lnTo>
                  <a:pt x="3566267" y="831289"/>
                </a:lnTo>
                <a:lnTo>
                  <a:pt x="3595067" y="831289"/>
                </a:lnTo>
                <a:lnTo>
                  <a:pt x="3595067" y="28799"/>
                </a:lnTo>
                <a:close/>
              </a:path>
              <a:path w="3595370" h="860425">
                <a:moveTo>
                  <a:pt x="3556668" y="38400"/>
                </a:moveTo>
                <a:lnTo>
                  <a:pt x="38399" y="38400"/>
                </a:lnTo>
                <a:lnTo>
                  <a:pt x="38399" y="821689"/>
                </a:lnTo>
                <a:lnTo>
                  <a:pt x="3556668" y="821689"/>
                </a:lnTo>
                <a:lnTo>
                  <a:pt x="3556668" y="812090"/>
                </a:lnTo>
                <a:lnTo>
                  <a:pt x="47999" y="812090"/>
                </a:lnTo>
                <a:lnTo>
                  <a:pt x="47999" y="48000"/>
                </a:lnTo>
                <a:lnTo>
                  <a:pt x="3556668" y="48000"/>
                </a:lnTo>
                <a:lnTo>
                  <a:pt x="3556668" y="38400"/>
                </a:lnTo>
                <a:close/>
              </a:path>
              <a:path w="3595370" h="860425">
                <a:moveTo>
                  <a:pt x="3556668" y="48000"/>
                </a:moveTo>
                <a:lnTo>
                  <a:pt x="3547068" y="48000"/>
                </a:lnTo>
                <a:lnTo>
                  <a:pt x="3547068" y="812090"/>
                </a:lnTo>
                <a:lnTo>
                  <a:pt x="3556668" y="812090"/>
                </a:lnTo>
                <a:lnTo>
                  <a:pt x="3556668" y="48000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774654" y="2774392"/>
            <a:ext cx="6449060" cy="2355215"/>
            <a:chOff x="1774654" y="2774392"/>
            <a:chExt cx="6449060" cy="2355215"/>
          </a:xfrm>
        </p:grpSpPr>
        <p:sp>
          <p:nvSpPr>
            <p:cNvPr id="7" name="object 7"/>
            <p:cNvSpPr/>
            <p:nvPr/>
          </p:nvSpPr>
          <p:spPr>
            <a:xfrm>
              <a:off x="1798655" y="2793442"/>
              <a:ext cx="6405880" cy="384175"/>
            </a:xfrm>
            <a:custGeom>
              <a:avLst/>
              <a:gdLst/>
              <a:ahLst/>
              <a:cxnLst/>
              <a:rect l="l" t="t" r="r" b="b"/>
              <a:pathLst>
                <a:path w="6405880" h="384175">
                  <a:moveTo>
                    <a:pt x="0" y="0"/>
                  </a:moveTo>
                  <a:lnTo>
                    <a:pt x="6405741" y="0"/>
                  </a:lnTo>
                  <a:lnTo>
                    <a:pt x="6405741" y="383913"/>
                  </a:lnTo>
                  <a:lnTo>
                    <a:pt x="0" y="383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74654" y="4333224"/>
              <a:ext cx="4147820" cy="417830"/>
            </a:xfrm>
            <a:custGeom>
              <a:avLst/>
              <a:gdLst/>
              <a:ahLst/>
              <a:cxnLst/>
              <a:rect l="l" t="t" r="r" b="b"/>
              <a:pathLst>
                <a:path w="4147820" h="417829">
                  <a:moveTo>
                    <a:pt x="4123726" y="0"/>
                  </a:moveTo>
                  <a:lnTo>
                    <a:pt x="24000" y="0"/>
                  </a:lnTo>
                  <a:lnTo>
                    <a:pt x="14658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393331"/>
                  </a:lnTo>
                  <a:lnTo>
                    <a:pt x="1886" y="402673"/>
                  </a:lnTo>
                  <a:lnTo>
                    <a:pt x="7029" y="410302"/>
                  </a:lnTo>
                  <a:lnTo>
                    <a:pt x="14658" y="415446"/>
                  </a:lnTo>
                  <a:lnTo>
                    <a:pt x="24000" y="417332"/>
                  </a:lnTo>
                  <a:lnTo>
                    <a:pt x="4123726" y="417332"/>
                  </a:lnTo>
                  <a:lnTo>
                    <a:pt x="4133068" y="415446"/>
                  </a:lnTo>
                  <a:lnTo>
                    <a:pt x="4140697" y="410302"/>
                  </a:lnTo>
                  <a:lnTo>
                    <a:pt x="4145841" y="402673"/>
                  </a:lnTo>
                  <a:lnTo>
                    <a:pt x="4147727" y="393331"/>
                  </a:lnTo>
                  <a:lnTo>
                    <a:pt x="4147727" y="388532"/>
                  </a:lnTo>
                  <a:lnTo>
                    <a:pt x="28799" y="388532"/>
                  </a:lnTo>
                  <a:lnTo>
                    <a:pt x="28799" y="28799"/>
                  </a:lnTo>
                  <a:lnTo>
                    <a:pt x="4147727" y="28799"/>
                  </a:lnTo>
                  <a:lnTo>
                    <a:pt x="4147727" y="24000"/>
                  </a:lnTo>
                  <a:lnTo>
                    <a:pt x="4145841" y="14658"/>
                  </a:lnTo>
                  <a:lnTo>
                    <a:pt x="4140697" y="7029"/>
                  </a:lnTo>
                  <a:lnTo>
                    <a:pt x="4133068" y="1886"/>
                  </a:lnTo>
                  <a:lnTo>
                    <a:pt x="4123726" y="0"/>
                  </a:lnTo>
                  <a:close/>
                </a:path>
                <a:path w="4147820" h="417829">
                  <a:moveTo>
                    <a:pt x="4147727" y="28799"/>
                  </a:moveTo>
                  <a:lnTo>
                    <a:pt x="4118927" y="28799"/>
                  </a:lnTo>
                  <a:lnTo>
                    <a:pt x="4118927" y="388532"/>
                  </a:lnTo>
                  <a:lnTo>
                    <a:pt x="4147727" y="388532"/>
                  </a:lnTo>
                  <a:lnTo>
                    <a:pt x="4147727" y="28799"/>
                  </a:lnTo>
                  <a:close/>
                </a:path>
                <a:path w="4147820" h="417829">
                  <a:moveTo>
                    <a:pt x="4109327" y="38399"/>
                  </a:moveTo>
                  <a:lnTo>
                    <a:pt x="38399" y="38399"/>
                  </a:lnTo>
                  <a:lnTo>
                    <a:pt x="38399" y="378932"/>
                  </a:lnTo>
                  <a:lnTo>
                    <a:pt x="4109327" y="378932"/>
                  </a:lnTo>
                  <a:lnTo>
                    <a:pt x="4109327" y="369332"/>
                  </a:lnTo>
                  <a:lnTo>
                    <a:pt x="47999" y="369332"/>
                  </a:lnTo>
                  <a:lnTo>
                    <a:pt x="47999" y="47999"/>
                  </a:lnTo>
                  <a:lnTo>
                    <a:pt x="4109327" y="47999"/>
                  </a:lnTo>
                  <a:lnTo>
                    <a:pt x="4109327" y="38399"/>
                  </a:lnTo>
                  <a:close/>
                </a:path>
                <a:path w="4147820" h="417829">
                  <a:moveTo>
                    <a:pt x="4109327" y="47999"/>
                  </a:moveTo>
                  <a:lnTo>
                    <a:pt x="4099727" y="47999"/>
                  </a:lnTo>
                  <a:lnTo>
                    <a:pt x="4099727" y="369332"/>
                  </a:lnTo>
                  <a:lnTo>
                    <a:pt x="4109327" y="369332"/>
                  </a:lnTo>
                  <a:lnTo>
                    <a:pt x="4109327" y="47999"/>
                  </a:lnTo>
                  <a:close/>
                </a:path>
              </a:pathLst>
            </a:custGeom>
            <a:solidFill>
              <a:srgbClr val="E66C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74654" y="4769063"/>
              <a:ext cx="4333875" cy="360680"/>
            </a:xfrm>
            <a:custGeom>
              <a:avLst/>
              <a:gdLst/>
              <a:ahLst/>
              <a:cxnLst/>
              <a:rect l="l" t="t" r="r" b="b"/>
              <a:pathLst>
                <a:path w="4333875" h="360679">
                  <a:moveTo>
                    <a:pt x="4309361" y="0"/>
                  </a:moveTo>
                  <a:lnTo>
                    <a:pt x="24000" y="0"/>
                  </a:lnTo>
                  <a:lnTo>
                    <a:pt x="14658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336209"/>
                  </a:lnTo>
                  <a:lnTo>
                    <a:pt x="1886" y="345551"/>
                  </a:lnTo>
                  <a:lnTo>
                    <a:pt x="7029" y="353180"/>
                  </a:lnTo>
                  <a:lnTo>
                    <a:pt x="14658" y="358324"/>
                  </a:lnTo>
                  <a:lnTo>
                    <a:pt x="24000" y="360210"/>
                  </a:lnTo>
                  <a:lnTo>
                    <a:pt x="4309361" y="360210"/>
                  </a:lnTo>
                  <a:lnTo>
                    <a:pt x="4318703" y="358324"/>
                  </a:lnTo>
                  <a:lnTo>
                    <a:pt x="4326331" y="353180"/>
                  </a:lnTo>
                  <a:lnTo>
                    <a:pt x="4331474" y="345551"/>
                  </a:lnTo>
                  <a:lnTo>
                    <a:pt x="4333360" y="336209"/>
                  </a:lnTo>
                  <a:lnTo>
                    <a:pt x="4333360" y="331409"/>
                  </a:lnTo>
                  <a:lnTo>
                    <a:pt x="28799" y="331409"/>
                  </a:lnTo>
                  <a:lnTo>
                    <a:pt x="28799" y="28801"/>
                  </a:lnTo>
                  <a:lnTo>
                    <a:pt x="4333360" y="28801"/>
                  </a:lnTo>
                  <a:lnTo>
                    <a:pt x="4333360" y="24000"/>
                  </a:lnTo>
                  <a:lnTo>
                    <a:pt x="4331474" y="14658"/>
                  </a:lnTo>
                  <a:lnTo>
                    <a:pt x="4326331" y="7029"/>
                  </a:lnTo>
                  <a:lnTo>
                    <a:pt x="4318703" y="1886"/>
                  </a:lnTo>
                  <a:lnTo>
                    <a:pt x="4309361" y="0"/>
                  </a:lnTo>
                  <a:close/>
                </a:path>
                <a:path w="4333875" h="360679">
                  <a:moveTo>
                    <a:pt x="4333360" y="28801"/>
                  </a:moveTo>
                  <a:lnTo>
                    <a:pt x="4304560" y="28801"/>
                  </a:lnTo>
                  <a:lnTo>
                    <a:pt x="4304560" y="331409"/>
                  </a:lnTo>
                  <a:lnTo>
                    <a:pt x="4333360" y="331409"/>
                  </a:lnTo>
                  <a:lnTo>
                    <a:pt x="4333360" y="28801"/>
                  </a:lnTo>
                  <a:close/>
                </a:path>
                <a:path w="4333875" h="360679">
                  <a:moveTo>
                    <a:pt x="4294960" y="38400"/>
                  </a:moveTo>
                  <a:lnTo>
                    <a:pt x="38399" y="38400"/>
                  </a:lnTo>
                  <a:lnTo>
                    <a:pt x="38399" y="321809"/>
                  </a:lnTo>
                  <a:lnTo>
                    <a:pt x="4294960" y="321809"/>
                  </a:lnTo>
                  <a:lnTo>
                    <a:pt x="4294960" y="312209"/>
                  </a:lnTo>
                  <a:lnTo>
                    <a:pt x="47999" y="312209"/>
                  </a:lnTo>
                  <a:lnTo>
                    <a:pt x="47999" y="48000"/>
                  </a:lnTo>
                  <a:lnTo>
                    <a:pt x="4294960" y="48000"/>
                  </a:lnTo>
                  <a:lnTo>
                    <a:pt x="4294960" y="38400"/>
                  </a:lnTo>
                  <a:close/>
                </a:path>
                <a:path w="4333875" h="360679">
                  <a:moveTo>
                    <a:pt x="4294960" y="48000"/>
                  </a:moveTo>
                  <a:lnTo>
                    <a:pt x="4285361" y="48000"/>
                  </a:lnTo>
                  <a:lnTo>
                    <a:pt x="4285361" y="312209"/>
                  </a:lnTo>
                  <a:lnTo>
                    <a:pt x="4294960" y="312209"/>
                  </a:lnTo>
                  <a:lnTo>
                    <a:pt x="4294960" y="4800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8640" y="347471"/>
            <a:ext cx="5193792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9560" y="1557020"/>
            <a:ext cx="7714615" cy="499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132205" indent="-320040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b="1" spc="-10" dirty="0">
                <a:latin typeface="Calibri" panose="020F0502020204030204"/>
                <a:cs typeface="Calibri" panose="020F0502020204030204"/>
              </a:rPr>
              <a:t>Iteratively</a:t>
            </a:r>
            <a:r>
              <a:rPr sz="3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train</a:t>
            </a:r>
            <a:r>
              <a:rPr sz="3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weak</a:t>
            </a:r>
            <a:r>
              <a:rPr sz="3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learners</a:t>
            </a:r>
            <a:r>
              <a:rPr sz="3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latin typeface="Calibri" panose="020F0502020204030204"/>
                <a:cs typeface="Calibri" panose="020F0502020204030204"/>
              </a:rPr>
              <a:t>(decision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stumps)</a:t>
            </a:r>
            <a:r>
              <a:rPr sz="30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30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form</a:t>
            </a:r>
            <a:r>
              <a:rPr sz="30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strong</a:t>
            </a:r>
            <a:r>
              <a:rPr sz="30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latin typeface="Calibri" panose="020F0502020204030204"/>
                <a:cs typeface="Calibri" panose="020F0502020204030204"/>
              </a:rPr>
              <a:t>model: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4840" marR="284480" lvl="1" indent="-343535">
              <a:lnSpc>
                <a:spcPts val="3100"/>
              </a:lnSpc>
              <a:spcBef>
                <a:spcPts val="830"/>
              </a:spcBef>
              <a:buClr>
                <a:srgbClr val="60B5CC"/>
              </a:buClr>
              <a:buFont typeface="BIZ UDGothic"/>
              <a:buChar char="■"/>
              <a:tabLst>
                <a:tab pos="624840" algn="l"/>
              </a:tabLst>
            </a:pPr>
            <a:r>
              <a:rPr sz="2600" spc="-25" dirty="0">
                <a:latin typeface="Calibri" panose="020F0502020204030204"/>
                <a:cs typeface="Calibri" panose="020F0502020204030204"/>
              </a:rPr>
              <a:t>Trees</a:t>
            </a:r>
            <a:r>
              <a:rPr sz="26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high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accuracy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are</a:t>
            </a:r>
            <a:r>
              <a:rPr sz="26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more</a:t>
            </a:r>
            <a:r>
              <a:rPr sz="26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weights</a:t>
            </a:r>
            <a:r>
              <a:rPr sz="2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in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final</a:t>
            </a:r>
            <a:r>
              <a:rPr sz="2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model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4840" marR="651510" lvl="1" indent="-343535">
              <a:lnSpc>
                <a:spcPts val="3100"/>
              </a:lnSpc>
              <a:spcBef>
                <a:spcPts val="590"/>
              </a:spcBef>
              <a:buClr>
                <a:srgbClr val="60B5CC"/>
              </a:buClr>
              <a:buFont typeface="BIZ UDGothic"/>
              <a:buChar char="■"/>
              <a:tabLst>
                <a:tab pos="624840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Misclassified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get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higher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weights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the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0" dirty="0">
                <a:latin typeface="Calibri" panose="020F0502020204030204"/>
                <a:cs typeface="Calibri" panose="020F0502020204030204"/>
              </a:rPr>
              <a:t>next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iteration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rgbClr val="60B5CC"/>
              </a:buClr>
              <a:buFont typeface="BIZ UDGothic"/>
              <a:buChar char="■"/>
            </a:pPr>
            <a:endParaRPr sz="2600">
              <a:latin typeface="Calibri" panose="020F0502020204030204"/>
              <a:cs typeface="Calibri" panose="020F0502020204030204"/>
            </a:endParaRPr>
          </a:p>
          <a:p>
            <a:pPr marL="332740" marR="5080" indent="-320040">
              <a:lnSpc>
                <a:spcPct val="100000"/>
              </a:lnSpc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dirty="0">
                <a:latin typeface="Calibri" panose="020F0502020204030204"/>
                <a:cs typeface="Calibri" panose="020F0502020204030204"/>
              </a:rPr>
              <a:t>AdaBoost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is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the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equivalent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to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additive</a:t>
            </a:r>
            <a:r>
              <a:rPr sz="3000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exponential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(Friedman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et</a:t>
            </a:r>
            <a:r>
              <a:rPr sz="3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al.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2000)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332740" marR="705485" indent="-320040">
              <a:lnSpc>
                <a:spcPct val="100000"/>
              </a:lnSpc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dirty="0">
                <a:latin typeface="Calibri" panose="020F0502020204030204"/>
                <a:cs typeface="Calibri" panose="020F0502020204030204"/>
              </a:rPr>
              <a:t>We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will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talk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about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additive</a:t>
            </a:r>
            <a:r>
              <a:rPr sz="3000" spc="-7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3000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000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more </a:t>
            </a:r>
            <a:r>
              <a:rPr sz="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general</a:t>
            </a:r>
            <a:r>
              <a:rPr sz="3000" spc="-114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scenarios</a:t>
            </a:r>
            <a:r>
              <a:rPr sz="3000" spc="-114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next!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3998" y="0"/>
                  </a:moveTo>
                  <a:lnTo>
                    <a:pt x="0" y="0"/>
                  </a:lnTo>
                  <a:lnTo>
                    <a:pt x="0" y="5135430"/>
                  </a:lnTo>
                  <a:lnTo>
                    <a:pt x="9143998" y="513543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05399"/>
              <a:ext cx="9144000" cy="112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28333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" y="3243072"/>
              <a:ext cx="6967728" cy="1188720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7216140" cy="20593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Idea:</a:t>
            </a:r>
            <a:r>
              <a:rPr sz="3200" b="1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Additive</a:t>
            </a:r>
            <a:r>
              <a:rPr sz="3200" b="1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training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25475" marR="5080" lvl="1" indent="-368935">
              <a:lnSpc>
                <a:spcPct val="101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Start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constant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prediction,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add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new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tree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time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multi-level!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regression</a:t>
            </a:r>
            <a:r>
              <a:rPr sz="2800" u="none" spc="-1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519" y="3340607"/>
            <a:ext cx="2432304" cy="335280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68825" y="3797763"/>
          <a:ext cx="3848735" cy="215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005"/>
                <a:gridCol w="2411730"/>
              </a:tblGrid>
              <a:tr h="646430">
                <a:tc>
                  <a:txBody>
                    <a:bodyPr/>
                    <a:lstStyle/>
                    <a:p>
                      <a:pPr marL="90805" marR="123825">
                        <a:lnSpc>
                          <a:spcPts val="2090"/>
                        </a:lnSpc>
                        <a:spcBef>
                          <a:spcPts val="4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drug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dosage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(x)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471805" indent="-47625">
                        <a:lnSpc>
                          <a:spcPts val="2090"/>
                        </a:lnSpc>
                        <a:spcBef>
                          <a:spcPts val="4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drug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effectiveness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orbel" panose="020B0503020204020204"/>
                          <a:cs typeface="Corbel" panose="020B0503020204020204"/>
                        </a:rPr>
                        <a:t>(y)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5270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10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10" dirty="0">
                          <a:latin typeface="Corbel" panose="020B0503020204020204"/>
                          <a:cs typeface="Corbel" panose="020B0503020204020204"/>
                        </a:rPr>
                        <a:t>-</a:t>
                      </a: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10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2984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20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02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0" dirty="0">
                          <a:latin typeface="Corbel" panose="020B0503020204020204"/>
                          <a:cs typeface="Corbel" panose="020B0503020204020204"/>
                        </a:rPr>
                        <a:t>7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302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25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50" dirty="0">
                          <a:latin typeface="Corbel" panose="020B0503020204020204"/>
                          <a:cs typeface="Corbel" panose="020B0503020204020204"/>
                        </a:rPr>
                        <a:t>8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25" dirty="0">
                          <a:latin typeface="Corbel" panose="020B0503020204020204"/>
                          <a:cs typeface="Corbel" panose="020B0503020204020204"/>
                        </a:rPr>
                        <a:t>35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spc="-10" dirty="0">
                          <a:latin typeface="Corbel" panose="020B0503020204020204"/>
                          <a:cs typeface="Corbel" panose="020B0503020204020204"/>
                        </a:rPr>
                        <a:t>-</a:t>
                      </a:r>
                      <a:r>
                        <a:rPr sz="1800" spc="-50" dirty="0">
                          <a:latin typeface="Corbel" panose="020B0503020204020204"/>
                          <a:cs typeface="Corbel" panose="020B0503020204020204"/>
                        </a:rPr>
                        <a:t>7</a:t>
                      </a:r>
                      <a:endParaRPr sz="1800">
                        <a:latin typeface="Corbel" panose="020B0503020204020204"/>
                        <a:cs typeface="Corbel" panose="020B0503020204020204"/>
                      </a:endParaRPr>
                    </a:p>
                  </a:txBody>
                  <a:tcPr marL="0" marR="0" marT="32384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3782321" y="5906515"/>
            <a:ext cx="4902835" cy="369973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Since</a:t>
            </a:r>
            <a:r>
              <a:rPr sz="1800" spc="-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8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regression,</a:t>
            </a:r>
            <a:r>
              <a:rPr sz="1800" spc="-3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8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loss</a:t>
            </a:r>
            <a:r>
              <a:rPr sz="18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function</a:t>
            </a:r>
            <a:r>
              <a:rPr sz="18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 smtClean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is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392" y="6406015"/>
            <a:ext cx="1447800" cy="4343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5662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Start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with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constant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prediction: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327148"/>
            <a:ext cx="72459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i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residuals</a:t>
            </a:r>
            <a:r>
              <a:rPr sz="3200" i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i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3200" i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i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observed</a:t>
            </a:r>
            <a:r>
              <a:rPr sz="3200" i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i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sz="3200" i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i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predicted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108" y="3305555"/>
            <a:ext cx="454215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105" marR="5080" indent="-319405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100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Build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next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tree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by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putting 	</a:t>
            </a:r>
            <a:r>
              <a:rPr sz="3200" dirty="0">
                <a:latin typeface="Calibri" panose="020F0502020204030204"/>
                <a:cs typeface="Calibri" panose="020F0502020204030204"/>
              </a:rPr>
              <a:t>All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residuals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into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leaf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66438" y="3271689"/>
            <a:ext cx="2170430" cy="2778760"/>
            <a:chOff x="5766438" y="3271689"/>
            <a:chExt cx="2170430" cy="2778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6438" y="3271689"/>
              <a:ext cx="1918898" cy="27786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10961" y="3891056"/>
              <a:ext cx="311785" cy="110489"/>
            </a:xfrm>
            <a:custGeom>
              <a:avLst/>
              <a:gdLst/>
              <a:ahLst/>
              <a:cxnLst/>
              <a:rect l="l" t="t" r="r" b="b"/>
              <a:pathLst>
                <a:path w="311784" h="110489">
                  <a:moveTo>
                    <a:pt x="0" y="109919"/>
                  </a:moveTo>
                  <a:lnTo>
                    <a:pt x="31134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55933" y="4105305"/>
              <a:ext cx="180975" cy="328295"/>
            </a:xfrm>
            <a:custGeom>
              <a:avLst/>
              <a:gdLst/>
              <a:ahLst/>
              <a:cxnLst/>
              <a:rect l="l" t="t" r="r" b="b"/>
              <a:pathLst>
                <a:path w="180975" h="328295">
                  <a:moveTo>
                    <a:pt x="0" y="327896"/>
                  </a:moveTo>
                  <a:lnTo>
                    <a:pt x="18075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001048" y="376682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residuals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8172" y="4418689"/>
            <a:ext cx="2320913" cy="4760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2708" y="5247132"/>
            <a:ext cx="50133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32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32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 smtClean="0">
                <a:latin typeface="Calibri" panose="020F0502020204030204"/>
                <a:cs typeface="Calibri" panose="020F0502020204030204"/>
              </a:rPr>
              <a:t>score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4107" y="6394196"/>
            <a:ext cx="3666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𝜆</a:t>
            </a:r>
            <a:r>
              <a:rPr sz="1800" spc="2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regularization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hyperparameter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4153" y="1898035"/>
            <a:ext cx="1615085" cy="465889"/>
          </a:xfrm>
          <a:prstGeom prst="rect">
            <a:avLst/>
          </a:prstGeom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5887559"/>
            <a:ext cx="3029442" cy="4472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417" y="1447608"/>
            <a:ext cx="1200159" cy="40005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887092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184023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𝜆</a:t>
            </a:r>
            <a:r>
              <a:rPr sz="2600" spc="18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1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lang="en-US" sz="2600" spc="-50" dirty="0" smtClean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26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998" y="1219200"/>
            <a:ext cx="5108361" cy="204787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64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184023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𝜆</a:t>
            </a:r>
            <a:r>
              <a:rPr sz="2600" spc="18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1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808732"/>
            <a:ext cx="3547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grow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tree: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2519" y="3340607"/>
            <a:ext cx="2432685" cy="3352800"/>
            <a:chOff x="1112519" y="3340607"/>
            <a:chExt cx="2432685" cy="3352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3340607"/>
              <a:ext cx="2432304" cy="3352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0759" y="3947159"/>
              <a:ext cx="140207" cy="22890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17254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8006" y="0"/>
                  </a:moveTo>
                  <a:lnTo>
                    <a:pt x="19202" y="0"/>
                  </a:lnTo>
                  <a:lnTo>
                    <a:pt x="19202" y="2170442"/>
                  </a:lnTo>
                  <a:lnTo>
                    <a:pt x="48006" y="2170442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058987" y="2812081"/>
            <a:ext cx="3647440" cy="1421130"/>
            <a:chOff x="5058987" y="2812081"/>
            <a:chExt cx="3647440" cy="142113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8987" y="2831131"/>
              <a:ext cx="3571457" cy="140181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34025" y="2831131"/>
              <a:ext cx="353060" cy="243840"/>
            </a:xfrm>
            <a:custGeom>
              <a:avLst/>
              <a:gdLst/>
              <a:ahLst/>
              <a:cxnLst/>
              <a:rect l="l" t="t" r="r" b="b"/>
              <a:pathLst>
                <a:path w="353059" h="243839">
                  <a:moveTo>
                    <a:pt x="352774" y="0"/>
                  </a:moveTo>
                  <a:lnTo>
                    <a:pt x="0" y="0"/>
                  </a:lnTo>
                  <a:lnTo>
                    <a:pt x="0" y="243664"/>
                  </a:lnTo>
                  <a:lnTo>
                    <a:pt x="352774" y="243664"/>
                  </a:lnTo>
                  <a:lnTo>
                    <a:pt x="352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334025" y="2831131"/>
              <a:ext cx="353060" cy="243840"/>
            </a:xfrm>
            <a:custGeom>
              <a:avLst/>
              <a:gdLst/>
              <a:ahLst/>
              <a:cxnLst/>
              <a:rect l="l" t="t" r="r" b="b"/>
              <a:pathLst>
                <a:path w="353059" h="243839">
                  <a:moveTo>
                    <a:pt x="0" y="0"/>
                  </a:moveTo>
                  <a:lnTo>
                    <a:pt x="352774" y="0"/>
                  </a:lnTo>
                  <a:lnTo>
                    <a:pt x="352774" y="243665"/>
                  </a:lnTo>
                  <a:lnTo>
                    <a:pt x="0" y="24366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56338" y="2715259"/>
            <a:ext cx="1327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Dosage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947" y="1315311"/>
            <a:ext cx="3847116" cy="13516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3023" y="347471"/>
            <a:ext cx="497738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7705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7349490" algn="l"/>
              </a:tabLst>
            </a:pPr>
            <a:r>
              <a:rPr sz="32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Task:</a:t>
            </a:r>
            <a:r>
              <a:rPr sz="3200" b="1" spc="-1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data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mbria Math" panose="02040503050406030204"/>
                <a:cs typeface="Cambria Math" panose="02040503050406030204"/>
              </a:rPr>
              <a:t>(𝑿,</a:t>
            </a:r>
            <a:r>
              <a:rPr sz="3200" spc="-1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𝒀)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build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model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𝒇()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to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6886" y="2441472"/>
            <a:ext cx="501015" cy="376555"/>
          </a:xfrm>
          <a:custGeom>
            <a:avLst/>
            <a:gdLst/>
            <a:ahLst/>
            <a:cxnLst/>
            <a:rect l="l" t="t" r="r" b="b"/>
            <a:pathLst>
              <a:path w="501014" h="376555">
                <a:moveTo>
                  <a:pt x="380785" y="0"/>
                </a:moveTo>
                <a:lnTo>
                  <a:pt x="375427" y="15279"/>
                </a:lnTo>
                <a:lnTo>
                  <a:pt x="397218" y="24736"/>
                </a:lnTo>
                <a:lnTo>
                  <a:pt x="415958" y="37826"/>
                </a:lnTo>
                <a:lnTo>
                  <a:pt x="444285" y="74909"/>
                </a:lnTo>
                <a:lnTo>
                  <a:pt x="460953" y="124940"/>
                </a:lnTo>
                <a:lnTo>
                  <a:pt x="465062" y="153807"/>
                </a:lnTo>
                <a:lnTo>
                  <a:pt x="465121" y="154216"/>
                </a:lnTo>
                <a:lnTo>
                  <a:pt x="465114" y="219533"/>
                </a:lnTo>
                <a:lnTo>
                  <a:pt x="453952" y="276782"/>
                </a:lnTo>
                <a:lnTo>
                  <a:pt x="431554" y="321493"/>
                </a:lnTo>
                <a:lnTo>
                  <a:pt x="397472" y="351655"/>
                </a:lnTo>
                <a:lnTo>
                  <a:pt x="376022" y="361156"/>
                </a:lnTo>
                <a:lnTo>
                  <a:pt x="380785" y="376435"/>
                </a:lnTo>
                <a:lnTo>
                  <a:pt x="432130" y="352349"/>
                </a:lnTo>
                <a:lnTo>
                  <a:pt x="469883" y="310653"/>
                </a:lnTo>
                <a:lnTo>
                  <a:pt x="493100" y="254818"/>
                </a:lnTo>
                <a:lnTo>
                  <a:pt x="500839" y="188316"/>
                </a:lnTo>
                <a:lnTo>
                  <a:pt x="498921" y="154216"/>
                </a:lnTo>
                <a:lnTo>
                  <a:pt x="498898" y="153807"/>
                </a:lnTo>
                <a:lnTo>
                  <a:pt x="483371" y="92638"/>
                </a:lnTo>
                <a:lnTo>
                  <a:pt x="452576" y="42843"/>
                </a:lnTo>
                <a:lnTo>
                  <a:pt x="408076" y="9853"/>
                </a:lnTo>
                <a:lnTo>
                  <a:pt x="380785" y="0"/>
                </a:lnTo>
                <a:close/>
              </a:path>
              <a:path w="501014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111" y="186331"/>
                </a:lnTo>
                <a:lnTo>
                  <a:pt x="0" y="188316"/>
                </a:lnTo>
                <a:lnTo>
                  <a:pt x="7739" y="254818"/>
                </a:lnTo>
                <a:lnTo>
                  <a:pt x="30956" y="310653"/>
                </a:lnTo>
                <a:lnTo>
                  <a:pt x="68708" y="352349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412" y="188316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8108" y="1830324"/>
            <a:ext cx="5342255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𝒀’</a:t>
            </a:r>
            <a:r>
              <a:rPr sz="32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based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on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𝑿’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 marL="332105" indent="-319405">
              <a:lnSpc>
                <a:spcPts val="3815"/>
              </a:lnSpc>
              <a:spcBef>
                <a:spcPts val="7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3928745" algn="l"/>
                <a:tab pos="4434205" algn="l"/>
                <a:tab pos="483108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Strategy:</a:t>
            </a:r>
            <a:r>
              <a:rPr sz="3200" b="1" spc="-1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Estimate</a:t>
            </a:r>
            <a:r>
              <a:rPr sz="32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𝒚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𝒇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𝒙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 marL="332740">
              <a:lnSpc>
                <a:spcPts val="3815"/>
              </a:lnSpc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on </a:t>
            </a:r>
            <a:r>
              <a:rPr sz="3200" spc="-10" dirty="0">
                <a:latin typeface="Cambria Math" panose="02040503050406030204"/>
                <a:cs typeface="Cambria Math" panose="02040503050406030204"/>
              </a:rPr>
              <a:t>(𝑿,</a:t>
            </a:r>
            <a:r>
              <a:rPr sz="320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𝒀)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 marL="332740" marR="5080">
              <a:lnSpc>
                <a:spcPts val="3790"/>
              </a:lnSpc>
              <a:spcBef>
                <a:spcPts val="225"/>
              </a:spcBef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Hope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that</a:t>
            </a:r>
            <a:r>
              <a:rPr sz="32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same</a:t>
            </a:r>
            <a:r>
              <a:rPr sz="3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𝒇(𝒙)</a:t>
            </a:r>
            <a:r>
              <a:rPr sz="32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also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works</a:t>
            </a:r>
            <a:r>
              <a:rPr sz="32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32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𝒀’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6563" y="4264321"/>
            <a:ext cx="7945120" cy="19310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845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“hope”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called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generalization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551815" lvl="1" indent="-317500">
              <a:lnSpc>
                <a:spcPct val="100000"/>
              </a:lnSpc>
              <a:spcBef>
                <a:spcPts val="640"/>
              </a:spcBef>
              <a:buClr>
                <a:srgbClr val="E66C7D"/>
              </a:buClr>
              <a:buFont typeface="BIZ UDGothic"/>
              <a:buChar char="■"/>
              <a:tabLst>
                <a:tab pos="551815" algn="l"/>
              </a:tabLst>
            </a:pPr>
            <a:r>
              <a:rPr sz="24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Overfitting:</a:t>
            </a:r>
            <a:r>
              <a:rPr sz="24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If</a:t>
            </a:r>
            <a:r>
              <a:rPr sz="24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𝒇(𝒙)</a:t>
            </a:r>
            <a:r>
              <a:rPr sz="24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predicts</a:t>
            </a:r>
            <a:r>
              <a:rPr sz="24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well</a:t>
            </a:r>
            <a:r>
              <a:rPr sz="24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𝒀</a:t>
            </a:r>
            <a:r>
              <a:rPr sz="24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but</a:t>
            </a:r>
            <a:r>
              <a:rPr sz="24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unable</a:t>
            </a:r>
            <a:r>
              <a:rPr sz="24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4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𝒀’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287020" marR="1425575" indent="-286385">
              <a:lnSpc>
                <a:spcPct val="101000"/>
              </a:lnSpc>
              <a:spcBef>
                <a:spcPts val="56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7020" algn="l"/>
              </a:tabLst>
            </a:pP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28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28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spc="-6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build</a:t>
            </a:r>
            <a:r>
              <a:rPr sz="28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2800" b="1" spc="-5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b="1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u="heavy" spc="-10" dirty="0">
                <a:solidFill>
                  <a:srgbClr val="FF0066"/>
                </a:solidFill>
                <a:uFill>
                  <a:solidFill>
                    <a:srgbClr val="FF0066"/>
                  </a:solidFill>
                </a:uFill>
                <a:latin typeface="Calibri" panose="020F0502020204030204"/>
                <a:cs typeface="Calibri" panose="020F0502020204030204"/>
              </a:rPr>
              <a:t>generalizes</a:t>
            </a:r>
            <a:r>
              <a:rPr sz="2800" b="1" u="none" spc="-1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u="none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well</a:t>
            </a:r>
            <a:r>
              <a:rPr sz="2800" b="1" u="none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u="none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b="1" u="none" spc="-5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u="none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unseen</a:t>
            </a:r>
            <a:r>
              <a:rPr sz="2800" b="1" u="none" spc="-45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u="none" spc="-20" dirty="0">
                <a:solidFill>
                  <a:srgbClr val="FF0066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63" y="2091970"/>
            <a:ext cx="3072889" cy="216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64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184023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𝜆</a:t>
            </a:r>
            <a:r>
              <a:rPr sz="2600" spc="18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1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808732"/>
            <a:ext cx="3547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grow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tree: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2519" y="3340607"/>
            <a:ext cx="7825740" cy="3352800"/>
            <a:chOff x="1112519" y="3340607"/>
            <a:chExt cx="7825740" cy="3352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3340607"/>
              <a:ext cx="2432304" cy="3352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0759" y="3947159"/>
              <a:ext cx="140207" cy="22890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17254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8006" y="0"/>
                  </a:moveTo>
                  <a:lnTo>
                    <a:pt x="19202" y="0"/>
                  </a:lnTo>
                  <a:lnTo>
                    <a:pt x="19202" y="2170442"/>
                  </a:lnTo>
                  <a:lnTo>
                    <a:pt x="48006" y="2170442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4262" y="5470630"/>
              <a:ext cx="5403997" cy="401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8027" y="5995543"/>
              <a:ext cx="4333826" cy="27299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96048" y="2788411"/>
            <a:ext cx="1327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Dosage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41335" y="3023242"/>
            <a:ext cx="4163060" cy="2139315"/>
            <a:chOff x="4641335" y="3023242"/>
            <a:chExt cx="4163060" cy="2139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1335" y="3073156"/>
              <a:ext cx="4162524" cy="208896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397641" y="3042292"/>
              <a:ext cx="353060" cy="243840"/>
            </a:xfrm>
            <a:custGeom>
              <a:avLst/>
              <a:gdLst/>
              <a:ahLst/>
              <a:cxnLst/>
              <a:rect l="l" t="t" r="r" b="b"/>
              <a:pathLst>
                <a:path w="353059" h="243839">
                  <a:moveTo>
                    <a:pt x="352772" y="0"/>
                  </a:moveTo>
                  <a:lnTo>
                    <a:pt x="0" y="0"/>
                  </a:lnTo>
                  <a:lnTo>
                    <a:pt x="0" y="243664"/>
                  </a:lnTo>
                  <a:lnTo>
                    <a:pt x="352772" y="243664"/>
                  </a:lnTo>
                  <a:lnTo>
                    <a:pt x="352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397641" y="3042292"/>
              <a:ext cx="353060" cy="243840"/>
            </a:xfrm>
            <a:custGeom>
              <a:avLst/>
              <a:gdLst/>
              <a:ahLst/>
              <a:cxnLst/>
              <a:rect l="l" t="t" r="r" b="b"/>
              <a:pathLst>
                <a:path w="353059" h="243839">
                  <a:moveTo>
                    <a:pt x="0" y="0"/>
                  </a:moveTo>
                  <a:lnTo>
                    <a:pt x="352774" y="0"/>
                  </a:lnTo>
                  <a:lnTo>
                    <a:pt x="352774" y="243665"/>
                  </a:lnTo>
                  <a:lnTo>
                    <a:pt x="0" y="24366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Slide Number Placeholder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657" y="1342525"/>
            <a:ext cx="3803843" cy="133648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64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184023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𝜆</a:t>
            </a:r>
            <a:r>
              <a:rPr sz="2600" spc="18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1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808732"/>
            <a:ext cx="3547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grow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tree: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2519" y="3340607"/>
            <a:ext cx="7825740" cy="3352800"/>
            <a:chOff x="1112519" y="3340607"/>
            <a:chExt cx="7825740" cy="3352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3340607"/>
              <a:ext cx="2432304" cy="3352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800" y="3947159"/>
              <a:ext cx="143256" cy="22890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38806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7993" y="0"/>
                  </a:moveTo>
                  <a:lnTo>
                    <a:pt x="19202" y="0"/>
                  </a:lnTo>
                  <a:lnTo>
                    <a:pt x="19202" y="2170442"/>
                  </a:lnTo>
                  <a:lnTo>
                    <a:pt x="47993" y="2170442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4262" y="5470630"/>
              <a:ext cx="5403997" cy="401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6669" y="5890351"/>
              <a:ext cx="2532495" cy="4262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62449" y="4345940"/>
            <a:ext cx="134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56856" y="4333747"/>
            <a:ext cx="134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44416" y="2993421"/>
            <a:ext cx="4499610" cy="1408430"/>
            <a:chOff x="4644416" y="2993421"/>
            <a:chExt cx="4499610" cy="14084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4416" y="2993421"/>
              <a:ext cx="3913103" cy="14080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5748" y="2999271"/>
              <a:ext cx="2872491" cy="58161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02965" y="3138058"/>
              <a:ext cx="1541145" cy="369570"/>
            </a:xfrm>
            <a:custGeom>
              <a:avLst/>
              <a:gdLst/>
              <a:ahLst/>
              <a:cxnLst/>
              <a:rect l="l" t="t" r="r" b="b"/>
              <a:pathLst>
                <a:path w="1541145" h="369570">
                  <a:moveTo>
                    <a:pt x="1541035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1541035" y="369332"/>
                  </a:lnTo>
                  <a:lnTo>
                    <a:pt x="1541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681705" y="3172459"/>
            <a:ext cx="134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52950" y="3409948"/>
            <a:ext cx="229235" cy="287020"/>
            <a:chOff x="4552950" y="3409948"/>
            <a:chExt cx="229235" cy="287020"/>
          </a:xfrm>
        </p:grpSpPr>
        <p:sp>
          <p:nvSpPr>
            <p:cNvPr id="25" name="object 25"/>
            <p:cNvSpPr/>
            <p:nvPr/>
          </p:nvSpPr>
          <p:spPr>
            <a:xfrm>
              <a:off x="4572000" y="3428998"/>
              <a:ext cx="191135" cy="248920"/>
            </a:xfrm>
            <a:custGeom>
              <a:avLst/>
              <a:gdLst/>
              <a:ahLst/>
              <a:cxnLst/>
              <a:rect l="l" t="t" r="r" b="b"/>
              <a:pathLst>
                <a:path w="191135" h="248920">
                  <a:moveTo>
                    <a:pt x="190917" y="0"/>
                  </a:moveTo>
                  <a:lnTo>
                    <a:pt x="0" y="0"/>
                  </a:lnTo>
                  <a:lnTo>
                    <a:pt x="0" y="248697"/>
                  </a:lnTo>
                  <a:lnTo>
                    <a:pt x="190917" y="248697"/>
                  </a:lnTo>
                  <a:lnTo>
                    <a:pt x="190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72000" y="3428998"/>
              <a:ext cx="191135" cy="248920"/>
            </a:xfrm>
            <a:custGeom>
              <a:avLst/>
              <a:gdLst/>
              <a:ahLst/>
              <a:cxnLst/>
              <a:rect l="l" t="t" r="r" b="b"/>
              <a:pathLst>
                <a:path w="191135" h="248920">
                  <a:moveTo>
                    <a:pt x="0" y="0"/>
                  </a:moveTo>
                  <a:lnTo>
                    <a:pt x="190918" y="0"/>
                  </a:lnTo>
                  <a:lnTo>
                    <a:pt x="190918" y="248698"/>
                  </a:lnTo>
                  <a:lnTo>
                    <a:pt x="0" y="24869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96048" y="2757932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Dosage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22.5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8748" y="1303110"/>
            <a:ext cx="3567725" cy="12535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64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  <a:tab pos="184023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𝜆</a:t>
            </a:r>
            <a:r>
              <a:rPr sz="2600" spc="18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1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2808732"/>
            <a:ext cx="3547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grow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tree: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2519" y="2998208"/>
            <a:ext cx="7825740" cy="3695700"/>
            <a:chOff x="1112519" y="2998208"/>
            <a:chExt cx="7825740" cy="3695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3340607"/>
              <a:ext cx="2432304" cy="3352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640" y="3947159"/>
              <a:ext cx="140207" cy="22890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79966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7993" y="0"/>
                  </a:moveTo>
                  <a:lnTo>
                    <a:pt x="19189" y="0"/>
                  </a:lnTo>
                  <a:lnTo>
                    <a:pt x="19189" y="2170442"/>
                  </a:lnTo>
                  <a:lnTo>
                    <a:pt x="47993" y="2170442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5078" y="2998208"/>
              <a:ext cx="3913103" cy="1275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4262" y="5470630"/>
              <a:ext cx="5403997" cy="40120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891464" y="4345940"/>
            <a:ext cx="165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4.08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56856" y="4333747"/>
            <a:ext cx="1784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56.25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85463" y="3051473"/>
            <a:ext cx="1511935" cy="377825"/>
          </a:xfrm>
          <a:custGeom>
            <a:avLst/>
            <a:gdLst/>
            <a:ahLst/>
            <a:cxnLst/>
            <a:rect l="l" t="t" r="r" b="b"/>
            <a:pathLst>
              <a:path w="1511934" h="377825">
                <a:moveTo>
                  <a:pt x="1511334" y="0"/>
                </a:moveTo>
                <a:lnTo>
                  <a:pt x="0" y="0"/>
                </a:lnTo>
                <a:lnTo>
                  <a:pt x="0" y="377525"/>
                </a:lnTo>
                <a:lnTo>
                  <a:pt x="1511334" y="377525"/>
                </a:lnTo>
                <a:lnTo>
                  <a:pt x="15113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664203" y="3084067"/>
            <a:ext cx="134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15263" y="3008700"/>
            <a:ext cx="5172075" cy="3345179"/>
            <a:chOff x="3515263" y="3008700"/>
            <a:chExt cx="5172075" cy="3345179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5043" y="3790137"/>
              <a:ext cx="2407302" cy="5532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6732" y="3790137"/>
              <a:ext cx="1266586" cy="57662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83318" y="3697792"/>
              <a:ext cx="603885" cy="601980"/>
            </a:xfrm>
            <a:custGeom>
              <a:avLst/>
              <a:gdLst/>
              <a:ahLst/>
              <a:cxnLst/>
              <a:rect l="l" t="t" r="r" b="b"/>
              <a:pathLst>
                <a:path w="603884" h="601979">
                  <a:moveTo>
                    <a:pt x="603481" y="0"/>
                  </a:moveTo>
                  <a:lnTo>
                    <a:pt x="0" y="0"/>
                  </a:lnTo>
                  <a:lnTo>
                    <a:pt x="0" y="601746"/>
                  </a:lnTo>
                  <a:lnTo>
                    <a:pt x="603481" y="601746"/>
                  </a:lnTo>
                  <a:lnTo>
                    <a:pt x="603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2213" y="3008700"/>
              <a:ext cx="2272664" cy="47055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263" y="5925793"/>
              <a:ext cx="4231356" cy="42749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496048" y="2696971"/>
            <a:ext cx="1327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Dosage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53596" y="2991740"/>
            <a:ext cx="2680210" cy="503727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8977" y="1384345"/>
            <a:ext cx="3376234" cy="118624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140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So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far: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09401" y="1724012"/>
            <a:ext cx="3954779" cy="1973580"/>
            <a:chOff x="4909401" y="1724012"/>
            <a:chExt cx="3954779" cy="1973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9401" y="1754489"/>
              <a:ext cx="3915855" cy="19425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19827" y="1724011"/>
              <a:ext cx="3944620" cy="1947545"/>
            </a:xfrm>
            <a:custGeom>
              <a:avLst/>
              <a:gdLst/>
              <a:ahLst/>
              <a:cxnLst/>
              <a:rect l="l" t="t" r="r" b="b"/>
              <a:pathLst>
                <a:path w="3944620" h="1947545">
                  <a:moveTo>
                    <a:pt x="1460614" y="1455115"/>
                  </a:moveTo>
                  <a:lnTo>
                    <a:pt x="0" y="1455115"/>
                  </a:lnTo>
                  <a:lnTo>
                    <a:pt x="0" y="1947494"/>
                  </a:lnTo>
                  <a:lnTo>
                    <a:pt x="1460614" y="1947494"/>
                  </a:lnTo>
                  <a:lnTo>
                    <a:pt x="1460614" y="1455115"/>
                  </a:lnTo>
                  <a:close/>
                </a:path>
                <a:path w="3944620" h="1947545">
                  <a:moveTo>
                    <a:pt x="3344100" y="1455115"/>
                  </a:moveTo>
                  <a:lnTo>
                    <a:pt x="1883486" y="1455115"/>
                  </a:lnTo>
                  <a:lnTo>
                    <a:pt x="1883486" y="1947481"/>
                  </a:lnTo>
                  <a:lnTo>
                    <a:pt x="3344100" y="1947481"/>
                  </a:lnTo>
                  <a:lnTo>
                    <a:pt x="3344100" y="1455115"/>
                  </a:lnTo>
                  <a:close/>
                </a:path>
                <a:path w="3944620" h="1947545">
                  <a:moveTo>
                    <a:pt x="3944010" y="0"/>
                  </a:moveTo>
                  <a:lnTo>
                    <a:pt x="2483396" y="0"/>
                  </a:lnTo>
                  <a:lnTo>
                    <a:pt x="2483396" y="634174"/>
                  </a:lnTo>
                  <a:lnTo>
                    <a:pt x="3944010" y="634174"/>
                  </a:lnTo>
                  <a:lnTo>
                    <a:pt x="394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07" y="1884695"/>
              <a:ext cx="2426966" cy="49236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01040" y="3340607"/>
            <a:ext cx="2429510" cy="3352800"/>
            <a:chOff x="701040" y="3340607"/>
            <a:chExt cx="2429510" cy="33528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3340607"/>
              <a:ext cx="2429256" cy="3352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79" y="3947159"/>
              <a:ext cx="140207" cy="22890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05279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8006" y="2170442"/>
                  </a:moveTo>
                  <a:lnTo>
                    <a:pt x="47993" y="0"/>
                  </a:lnTo>
                  <a:lnTo>
                    <a:pt x="19202" y="0"/>
                  </a:lnTo>
                  <a:lnTo>
                    <a:pt x="19202" y="2170442"/>
                  </a:lnTo>
                  <a:lnTo>
                    <a:pt x="48006" y="2170442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1512" y="3947159"/>
              <a:ext cx="140207" cy="22890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38552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7993" y="0"/>
                  </a:moveTo>
                  <a:lnTo>
                    <a:pt x="19202" y="0"/>
                  </a:lnTo>
                  <a:lnTo>
                    <a:pt x="19202" y="2170442"/>
                  </a:lnTo>
                  <a:lnTo>
                    <a:pt x="47993" y="2170442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189622" y="2425700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Dosage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22.5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62719" y="3145844"/>
            <a:ext cx="3181280" cy="93179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279461" y="3964940"/>
            <a:ext cx="1784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42.25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68686" y="3964940"/>
            <a:ext cx="134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10909" y="5101745"/>
            <a:ext cx="3692321" cy="40384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051" y="1884695"/>
            <a:ext cx="2578100" cy="7112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140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So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far: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09401" y="1724012"/>
            <a:ext cx="3954779" cy="1973580"/>
            <a:chOff x="4909401" y="1724012"/>
            <a:chExt cx="3954779" cy="1973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9401" y="1754489"/>
              <a:ext cx="3915855" cy="19425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19827" y="1724011"/>
              <a:ext cx="3944620" cy="1947545"/>
            </a:xfrm>
            <a:custGeom>
              <a:avLst/>
              <a:gdLst/>
              <a:ahLst/>
              <a:cxnLst/>
              <a:rect l="l" t="t" r="r" b="b"/>
              <a:pathLst>
                <a:path w="3944620" h="1947545">
                  <a:moveTo>
                    <a:pt x="1460614" y="1455115"/>
                  </a:moveTo>
                  <a:lnTo>
                    <a:pt x="0" y="1455115"/>
                  </a:lnTo>
                  <a:lnTo>
                    <a:pt x="0" y="1947494"/>
                  </a:lnTo>
                  <a:lnTo>
                    <a:pt x="1460614" y="1947494"/>
                  </a:lnTo>
                  <a:lnTo>
                    <a:pt x="1460614" y="1455115"/>
                  </a:lnTo>
                  <a:close/>
                </a:path>
                <a:path w="3944620" h="1947545">
                  <a:moveTo>
                    <a:pt x="3344100" y="1455115"/>
                  </a:moveTo>
                  <a:lnTo>
                    <a:pt x="1883486" y="1455115"/>
                  </a:lnTo>
                  <a:lnTo>
                    <a:pt x="1883486" y="1947481"/>
                  </a:lnTo>
                  <a:lnTo>
                    <a:pt x="3344100" y="1947481"/>
                  </a:lnTo>
                  <a:lnTo>
                    <a:pt x="3344100" y="1455115"/>
                  </a:lnTo>
                  <a:close/>
                </a:path>
                <a:path w="3944620" h="1947545">
                  <a:moveTo>
                    <a:pt x="3944010" y="0"/>
                  </a:moveTo>
                  <a:lnTo>
                    <a:pt x="2483396" y="0"/>
                  </a:lnTo>
                  <a:lnTo>
                    <a:pt x="2483396" y="634174"/>
                  </a:lnTo>
                  <a:lnTo>
                    <a:pt x="3944010" y="634174"/>
                  </a:lnTo>
                  <a:lnTo>
                    <a:pt x="394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07" y="1884695"/>
              <a:ext cx="2426966" cy="49236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01040" y="3340607"/>
            <a:ext cx="2429510" cy="3352800"/>
            <a:chOff x="701040" y="3340607"/>
            <a:chExt cx="2429510" cy="33528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3340607"/>
              <a:ext cx="2429256" cy="3352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79" y="3947159"/>
              <a:ext cx="140207" cy="22890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05279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8006" y="2170442"/>
                  </a:moveTo>
                  <a:lnTo>
                    <a:pt x="47993" y="0"/>
                  </a:lnTo>
                  <a:lnTo>
                    <a:pt x="19202" y="0"/>
                  </a:lnTo>
                  <a:lnTo>
                    <a:pt x="19202" y="2170442"/>
                  </a:lnTo>
                  <a:lnTo>
                    <a:pt x="48006" y="2170442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1823" y="3947159"/>
              <a:ext cx="143256" cy="22890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49563" y="3969105"/>
              <a:ext cx="48260" cy="2171065"/>
            </a:xfrm>
            <a:custGeom>
              <a:avLst/>
              <a:gdLst/>
              <a:ahLst/>
              <a:cxnLst/>
              <a:rect l="l" t="t" r="r" b="b"/>
              <a:pathLst>
                <a:path w="48260" h="2171065">
                  <a:moveTo>
                    <a:pt x="9601" y="0"/>
                  </a:moveTo>
                  <a:lnTo>
                    <a:pt x="0" y="0"/>
                  </a:lnTo>
                  <a:lnTo>
                    <a:pt x="0" y="2170442"/>
                  </a:lnTo>
                  <a:lnTo>
                    <a:pt x="9601" y="2170442"/>
                  </a:lnTo>
                  <a:lnTo>
                    <a:pt x="9601" y="0"/>
                  </a:lnTo>
                  <a:close/>
                </a:path>
                <a:path w="48260" h="2171065">
                  <a:moveTo>
                    <a:pt x="48006" y="0"/>
                  </a:moveTo>
                  <a:lnTo>
                    <a:pt x="19202" y="0"/>
                  </a:lnTo>
                  <a:lnTo>
                    <a:pt x="19202" y="2170442"/>
                  </a:lnTo>
                  <a:lnTo>
                    <a:pt x="48006" y="2170442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189622" y="2425700"/>
            <a:ext cx="1327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Dosage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3334" y="3964940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98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68686" y="3964940"/>
            <a:ext cx="114998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Similarity</a:t>
            </a:r>
            <a:r>
              <a:rPr sz="180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=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56.25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80708" y="3134116"/>
            <a:ext cx="2677765" cy="7922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14676" y="5171083"/>
            <a:ext cx="4075269" cy="3598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051" y="1884695"/>
            <a:ext cx="2578100" cy="71120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858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So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far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have: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4765548"/>
            <a:ext cx="761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Let’s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assume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are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done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growing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this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tree!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09401" y="1724012"/>
            <a:ext cx="3954779" cy="2202815"/>
            <a:chOff x="4909401" y="1724012"/>
            <a:chExt cx="3954779" cy="22028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9401" y="1754489"/>
              <a:ext cx="3915855" cy="1942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19827" y="1724011"/>
              <a:ext cx="3944620" cy="1947545"/>
            </a:xfrm>
            <a:custGeom>
              <a:avLst/>
              <a:gdLst/>
              <a:ahLst/>
              <a:cxnLst/>
              <a:rect l="l" t="t" r="r" b="b"/>
              <a:pathLst>
                <a:path w="3944620" h="1947545">
                  <a:moveTo>
                    <a:pt x="1460614" y="1455115"/>
                  </a:moveTo>
                  <a:lnTo>
                    <a:pt x="0" y="1455115"/>
                  </a:lnTo>
                  <a:lnTo>
                    <a:pt x="0" y="1947494"/>
                  </a:lnTo>
                  <a:lnTo>
                    <a:pt x="1460614" y="1947494"/>
                  </a:lnTo>
                  <a:lnTo>
                    <a:pt x="1460614" y="1455115"/>
                  </a:lnTo>
                  <a:close/>
                </a:path>
                <a:path w="3944620" h="1947545">
                  <a:moveTo>
                    <a:pt x="3344100" y="1455115"/>
                  </a:moveTo>
                  <a:lnTo>
                    <a:pt x="1883486" y="1455115"/>
                  </a:lnTo>
                  <a:lnTo>
                    <a:pt x="1883486" y="1947481"/>
                  </a:lnTo>
                  <a:lnTo>
                    <a:pt x="3344100" y="1947481"/>
                  </a:lnTo>
                  <a:lnTo>
                    <a:pt x="3344100" y="1455115"/>
                  </a:lnTo>
                  <a:close/>
                </a:path>
                <a:path w="3944620" h="1947545">
                  <a:moveTo>
                    <a:pt x="3944010" y="0"/>
                  </a:moveTo>
                  <a:lnTo>
                    <a:pt x="2483396" y="0"/>
                  </a:lnTo>
                  <a:lnTo>
                    <a:pt x="2483396" y="634174"/>
                  </a:lnTo>
                  <a:lnTo>
                    <a:pt x="3944010" y="634174"/>
                  </a:lnTo>
                  <a:lnTo>
                    <a:pt x="394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07" y="1884695"/>
              <a:ext cx="2426966" cy="4923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708" y="3134116"/>
              <a:ext cx="2677765" cy="7922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8653" y="2706853"/>
              <a:ext cx="2244852" cy="42847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978" y="2134296"/>
            <a:ext cx="1936298" cy="53415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858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So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far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have: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3787140"/>
            <a:ext cx="3757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spc="-145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make</a:t>
            </a:r>
            <a:r>
              <a:rPr sz="3200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predictions: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563" y="4359147"/>
            <a:ext cx="5841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10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value</a:t>
            </a:r>
            <a:r>
              <a:rPr sz="2800" i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leaf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9401" y="1724012"/>
            <a:ext cx="3954779" cy="2202815"/>
            <a:chOff x="4909401" y="1724012"/>
            <a:chExt cx="3954779" cy="22028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9401" y="1754489"/>
              <a:ext cx="3915855" cy="19425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19827" y="1724011"/>
              <a:ext cx="3944620" cy="1947545"/>
            </a:xfrm>
            <a:custGeom>
              <a:avLst/>
              <a:gdLst/>
              <a:ahLst/>
              <a:cxnLst/>
              <a:rect l="l" t="t" r="r" b="b"/>
              <a:pathLst>
                <a:path w="3944620" h="1947545">
                  <a:moveTo>
                    <a:pt x="1460614" y="1455115"/>
                  </a:moveTo>
                  <a:lnTo>
                    <a:pt x="0" y="1455115"/>
                  </a:lnTo>
                  <a:lnTo>
                    <a:pt x="0" y="1947494"/>
                  </a:lnTo>
                  <a:lnTo>
                    <a:pt x="1460614" y="1947494"/>
                  </a:lnTo>
                  <a:lnTo>
                    <a:pt x="1460614" y="1455115"/>
                  </a:lnTo>
                  <a:close/>
                </a:path>
                <a:path w="3944620" h="1947545">
                  <a:moveTo>
                    <a:pt x="3344100" y="1455115"/>
                  </a:moveTo>
                  <a:lnTo>
                    <a:pt x="1883486" y="1455115"/>
                  </a:lnTo>
                  <a:lnTo>
                    <a:pt x="1883486" y="1947481"/>
                  </a:lnTo>
                  <a:lnTo>
                    <a:pt x="3344100" y="1947481"/>
                  </a:lnTo>
                  <a:lnTo>
                    <a:pt x="3344100" y="1455115"/>
                  </a:lnTo>
                  <a:close/>
                </a:path>
                <a:path w="3944620" h="1947545">
                  <a:moveTo>
                    <a:pt x="3944010" y="0"/>
                  </a:moveTo>
                  <a:lnTo>
                    <a:pt x="2483396" y="0"/>
                  </a:lnTo>
                  <a:lnTo>
                    <a:pt x="2483396" y="634174"/>
                  </a:lnTo>
                  <a:lnTo>
                    <a:pt x="3944010" y="634174"/>
                  </a:lnTo>
                  <a:lnTo>
                    <a:pt x="394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07" y="1884695"/>
              <a:ext cx="2426966" cy="4923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708" y="3134116"/>
              <a:ext cx="2677765" cy="7922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8653" y="2706853"/>
              <a:ext cx="2244852" cy="42847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978" y="2134296"/>
            <a:ext cx="1936298" cy="53415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05751" y="3184652"/>
            <a:ext cx="144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10.5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76388" y="3812540"/>
            <a:ext cx="1048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6567" y="3818635"/>
            <a:ext cx="125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=-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7.5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3197" y="5852897"/>
            <a:ext cx="7498723" cy="42295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350" y="4965796"/>
            <a:ext cx="3228540" cy="74374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858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So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far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have: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09401" y="1724012"/>
            <a:ext cx="3954779" cy="2202815"/>
            <a:chOff x="4909401" y="1724012"/>
            <a:chExt cx="3954779" cy="2202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9401" y="1754489"/>
              <a:ext cx="3915855" cy="19425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19827" y="1724011"/>
              <a:ext cx="3944620" cy="1947545"/>
            </a:xfrm>
            <a:custGeom>
              <a:avLst/>
              <a:gdLst/>
              <a:ahLst/>
              <a:cxnLst/>
              <a:rect l="l" t="t" r="r" b="b"/>
              <a:pathLst>
                <a:path w="3944620" h="1947545">
                  <a:moveTo>
                    <a:pt x="1460614" y="1455115"/>
                  </a:moveTo>
                  <a:lnTo>
                    <a:pt x="0" y="1455115"/>
                  </a:lnTo>
                  <a:lnTo>
                    <a:pt x="0" y="1947494"/>
                  </a:lnTo>
                  <a:lnTo>
                    <a:pt x="1460614" y="1947494"/>
                  </a:lnTo>
                  <a:lnTo>
                    <a:pt x="1460614" y="1455115"/>
                  </a:lnTo>
                  <a:close/>
                </a:path>
                <a:path w="3944620" h="1947545">
                  <a:moveTo>
                    <a:pt x="3344100" y="1455115"/>
                  </a:moveTo>
                  <a:lnTo>
                    <a:pt x="1883486" y="1455115"/>
                  </a:lnTo>
                  <a:lnTo>
                    <a:pt x="1883486" y="1947481"/>
                  </a:lnTo>
                  <a:lnTo>
                    <a:pt x="3344100" y="1947481"/>
                  </a:lnTo>
                  <a:lnTo>
                    <a:pt x="3344100" y="1455115"/>
                  </a:lnTo>
                  <a:close/>
                </a:path>
                <a:path w="3944620" h="1947545">
                  <a:moveTo>
                    <a:pt x="3944010" y="0"/>
                  </a:moveTo>
                  <a:lnTo>
                    <a:pt x="2483396" y="0"/>
                  </a:lnTo>
                  <a:lnTo>
                    <a:pt x="2483396" y="634174"/>
                  </a:lnTo>
                  <a:lnTo>
                    <a:pt x="3944010" y="634174"/>
                  </a:lnTo>
                  <a:lnTo>
                    <a:pt x="394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07" y="1884695"/>
              <a:ext cx="2426966" cy="4923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708" y="3134116"/>
              <a:ext cx="2677765" cy="7922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8653" y="2706853"/>
              <a:ext cx="2244852" cy="42847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978" y="2134296"/>
            <a:ext cx="1936298" cy="5341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05751" y="3184652"/>
            <a:ext cx="144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10.5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76388" y="3812540"/>
            <a:ext cx="1048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6567" y="3818635"/>
            <a:ext cx="125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=-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7.5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01040" y="3340607"/>
            <a:ext cx="2429510" cy="3352800"/>
            <a:chOff x="701040" y="3340607"/>
            <a:chExt cx="2429510" cy="335280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040" y="3340607"/>
              <a:ext cx="2429256" cy="3352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73687" y="5452351"/>
              <a:ext cx="393700" cy="339725"/>
            </a:xfrm>
            <a:custGeom>
              <a:avLst/>
              <a:gdLst/>
              <a:ahLst/>
              <a:cxnLst/>
              <a:rect l="l" t="t" r="r" b="b"/>
              <a:pathLst>
                <a:path w="393700" h="339725">
                  <a:moveTo>
                    <a:pt x="369594" y="0"/>
                  </a:moveTo>
                  <a:lnTo>
                    <a:pt x="24000" y="0"/>
                  </a:lnTo>
                  <a:lnTo>
                    <a:pt x="14658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315402"/>
                  </a:lnTo>
                  <a:lnTo>
                    <a:pt x="1886" y="324744"/>
                  </a:lnTo>
                  <a:lnTo>
                    <a:pt x="7029" y="332373"/>
                  </a:lnTo>
                  <a:lnTo>
                    <a:pt x="14658" y="337516"/>
                  </a:lnTo>
                  <a:lnTo>
                    <a:pt x="24000" y="339402"/>
                  </a:lnTo>
                  <a:lnTo>
                    <a:pt x="369594" y="339402"/>
                  </a:lnTo>
                  <a:lnTo>
                    <a:pt x="378936" y="337516"/>
                  </a:lnTo>
                  <a:lnTo>
                    <a:pt x="386564" y="332373"/>
                  </a:lnTo>
                  <a:lnTo>
                    <a:pt x="391708" y="324744"/>
                  </a:lnTo>
                  <a:lnTo>
                    <a:pt x="393594" y="315402"/>
                  </a:lnTo>
                  <a:lnTo>
                    <a:pt x="393594" y="310602"/>
                  </a:lnTo>
                  <a:lnTo>
                    <a:pt x="28801" y="310602"/>
                  </a:lnTo>
                  <a:lnTo>
                    <a:pt x="28801" y="28801"/>
                  </a:lnTo>
                  <a:lnTo>
                    <a:pt x="393594" y="28801"/>
                  </a:lnTo>
                  <a:lnTo>
                    <a:pt x="393594" y="24000"/>
                  </a:lnTo>
                  <a:lnTo>
                    <a:pt x="391708" y="14658"/>
                  </a:lnTo>
                  <a:lnTo>
                    <a:pt x="386564" y="7029"/>
                  </a:lnTo>
                  <a:lnTo>
                    <a:pt x="378936" y="1886"/>
                  </a:lnTo>
                  <a:lnTo>
                    <a:pt x="369594" y="0"/>
                  </a:lnTo>
                  <a:close/>
                </a:path>
                <a:path w="393700" h="339725">
                  <a:moveTo>
                    <a:pt x="393594" y="28801"/>
                  </a:moveTo>
                  <a:lnTo>
                    <a:pt x="364794" y="28801"/>
                  </a:lnTo>
                  <a:lnTo>
                    <a:pt x="364794" y="310602"/>
                  </a:lnTo>
                  <a:lnTo>
                    <a:pt x="393594" y="310602"/>
                  </a:lnTo>
                  <a:lnTo>
                    <a:pt x="393594" y="28801"/>
                  </a:lnTo>
                  <a:close/>
                </a:path>
                <a:path w="393700" h="339725">
                  <a:moveTo>
                    <a:pt x="355194" y="38400"/>
                  </a:moveTo>
                  <a:lnTo>
                    <a:pt x="38400" y="38400"/>
                  </a:lnTo>
                  <a:lnTo>
                    <a:pt x="38400" y="301002"/>
                  </a:lnTo>
                  <a:lnTo>
                    <a:pt x="355194" y="301002"/>
                  </a:lnTo>
                  <a:lnTo>
                    <a:pt x="355194" y="291402"/>
                  </a:lnTo>
                  <a:lnTo>
                    <a:pt x="48000" y="291402"/>
                  </a:lnTo>
                  <a:lnTo>
                    <a:pt x="48000" y="48000"/>
                  </a:lnTo>
                  <a:lnTo>
                    <a:pt x="355194" y="48000"/>
                  </a:lnTo>
                  <a:lnTo>
                    <a:pt x="355194" y="38400"/>
                  </a:lnTo>
                  <a:close/>
                </a:path>
                <a:path w="393700" h="339725">
                  <a:moveTo>
                    <a:pt x="355194" y="48000"/>
                  </a:moveTo>
                  <a:lnTo>
                    <a:pt x="345594" y="48000"/>
                  </a:lnTo>
                  <a:lnTo>
                    <a:pt x="345594" y="291402"/>
                  </a:lnTo>
                  <a:lnTo>
                    <a:pt x="355194" y="291402"/>
                  </a:lnTo>
                  <a:lnTo>
                    <a:pt x="355194" y="4800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84093" y="5165852"/>
            <a:ext cx="4946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rbel" panose="020B0503020204020204"/>
                <a:cs typeface="Corbel" panose="020B0503020204020204"/>
              </a:rPr>
              <a:t>New</a:t>
            </a:r>
            <a:r>
              <a:rPr sz="2400" spc="-10" dirty="0">
                <a:latin typeface="Corbel" panose="020B0503020204020204"/>
                <a:cs typeface="Corbel" panose="020B0503020204020204"/>
              </a:rPr>
              <a:t> prediction=0.5</a:t>
            </a:r>
            <a:r>
              <a:rPr sz="2400" spc="-15" dirty="0">
                <a:latin typeface="Corbel" panose="020B0503020204020204"/>
                <a:cs typeface="Corbel" panose="020B0503020204020204"/>
              </a:rPr>
              <a:t> </a:t>
            </a:r>
            <a:r>
              <a:rPr sz="2400" dirty="0">
                <a:latin typeface="Corbel" panose="020B0503020204020204"/>
                <a:cs typeface="Corbel" panose="020B0503020204020204"/>
              </a:rPr>
              <a:t>+</a:t>
            </a:r>
            <a:r>
              <a:rPr sz="2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2400" dirty="0">
                <a:latin typeface="Corbel" panose="020B0503020204020204"/>
                <a:cs typeface="Corbel" panose="020B0503020204020204"/>
              </a:rPr>
              <a:t>0.3</a:t>
            </a:r>
            <a:r>
              <a:rPr sz="2400" spc="-15" dirty="0">
                <a:latin typeface="Corbel" panose="020B0503020204020204"/>
                <a:cs typeface="Corbel" panose="020B0503020204020204"/>
              </a:rPr>
              <a:t> </a:t>
            </a:r>
            <a:r>
              <a:rPr sz="2400" spc="-10" dirty="0">
                <a:latin typeface="Corbel" panose="020B0503020204020204"/>
                <a:cs typeface="Corbel" panose="020B0503020204020204"/>
              </a:rPr>
              <a:t>x(-10.5)=-</a:t>
            </a:r>
            <a:r>
              <a:rPr sz="2400" spc="-20" dirty="0">
                <a:latin typeface="Corbel" panose="020B0503020204020204"/>
                <a:cs typeface="Corbel" panose="020B0503020204020204"/>
              </a:rPr>
              <a:t>2.65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02811" y="2735864"/>
            <a:ext cx="1316990" cy="384810"/>
          </a:xfrm>
          <a:custGeom>
            <a:avLst/>
            <a:gdLst/>
            <a:ahLst/>
            <a:cxnLst/>
            <a:rect l="l" t="t" r="r" b="b"/>
            <a:pathLst>
              <a:path w="1316989" h="384810">
                <a:moveTo>
                  <a:pt x="1292546" y="0"/>
                </a:moveTo>
                <a:lnTo>
                  <a:pt x="23999" y="0"/>
                </a:lnTo>
                <a:lnTo>
                  <a:pt x="14657" y="1885"/>
                </a:lnTo>
                <a:lnTo>
                  <a:pt x="7028" y="7028"/>
                </a:lnTo>
                <a:lnTo>
                  <a:pt x="1885" y="14657"/>
                </a:lnTo>
                <a:lnTo>
                  <a:pt x="0" y="23999"/>
                </a:lnTo>
                <a:lnTo>
                  <a:pt x="0" y="360367"/>
                </a:lnTo>
                <a:lnTo>
                  <a:pt x="1885" y="369709"/>
                </a:lnTo>
                <a:lnTo>
                  <a:pt x="7028" y="377337"/>
                </a:lnTo>
                <a:lnTo>
                  <a:pt x="14657" y="382480"/>
                </a:lnTo>
                <a:lnTo>
                  <a:pt x="23999" y="384366"/>
                </a:lnTo>
                <a:lnTo>
                  <a:pt x="1292546" y="384366"/>
                </a:lnTo>
                <a:lnTo>
                  <a:pt x="1301888" y="382480"/>
                </a:lnTo>
                <a:lnTo>
                  <a:pt x="1309517" y="377337"/>
                </a:lnTo>
                <a:lnTo>
                  <a:pt x="1314660" y="369709"/>
                </a:lnTo>
                <a:lnTo>
                  <a:pt x="1316546" y="360367"/>
                </a:lnTo>
                <a:lnTo>
                  <a:pt x="1316546" y="355566"/>
                </a:lnTo>
                <a:lnTo>
                  <a:pt x="28799" y="355566"/>
                </a:lnTo>
                <a:lnTo>
                  <a:pt x="28799" y="28799"/>
                </a:lnTo>
                <a:lnTo>
                  <a:pt x="1316546" y="28799"/>
                </a:lnTo>
                <a:lnTo>
                  <a:pt x="1316546" y="23999"/>
                </a:lnTo>
                <a:lnTo>
                  <a:pt x="1314660" y="14657"/>
                </a:lnTo>
                <a:lnTo>
                  <a:pt x="1309517" y="7028"/>
                </a:lnTo>
                <a:lnTo>
                  <a:pt x="1301888" y="1885"/>
                </a:lnTo>
                <a:lnTo>
                  <a:pt x="1292546" y="0"/>
                </a:lnTo>
                <a:close/>
              </a:path>
              <a:path w="1316989" h="384810">
                <a:moveTo>
                  <a:pt x="1316546" y="28799"/>
                </a:moveTo>
                <a:lnTo>
                  <a:pt x="1287746" y="28799"/>
                </a:lnTo>
                <a:lnTo>
                  <a:pt x="1287746" y="355566"/>
                </a:lnTo>
                <a:lnTo>
                  <a:pt x="1316546" y="355566"/>
                </a:lnTo>
                <a:lnTo>
                  <a:pt x="1316546" y="28799"/>
                </a:lnTo>
                <a:close/>
              </a:path>
              <a:path w="1316989" h="384810">
                <a:moveTo>
                  <a:pt x="1278147" y="38399"/>
                </a:moveTo>
                <a:lnTo>
                  <a:pt x="38399" y="38399"/>
                </a:lnTo>
                <a:lnTo>
                  <a:pt x="38399" y="345967"/>
                </a:lnTo>
                <a:lnTo>
                  <a:pt x="1278147" y="345967"/>
                </a:lnTo>
                <a:lnTo>
                  <a:pt x="1278147" y="336367"/>
                </a:lnTo>
                <a:lnTo>
                  <a:pt x="47999" y="336367"/>
                </a:lnTo>
                <a:lnTo>
                  <a:pt x="47999" y="47999"/>
                </a:lnTo>
                <a:lnTo>
                  <a:pt x="1278147" y="47999"/>
                </a:lnTo>
                <a:lnTo>
                  <a:pt x="1278147" y="38399"/>
                </a:lnTo>
                <a:close/>
              </a:path>
              <a:path w="1316989" h="384810">
                <a:moveTo>
                  <a:pt x="1278147" y="47999"/>
                </a:moveTo>
                <a:lnTo>
                  <a:pt x="1268547" y="47999"/>
                </a:lnTo>
                <a:lnTo>
                  <a:pt x="1268547" y="336367"/>
                </a:lnTo>
                <a:lnTo>
                  <a:pt x="1278147" y="336367"/>
                </a:lnTo>
                <a:lnTo>
                  <a:pt x="1278147" y="47999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2858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So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far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have: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09401" y="1724012"/>
            <a:ext cx="3954779" cy="2202815"/>
            <a:chOff x="4909401" y="1724012"/>
            <a:chExt cx="3954779" cy="2202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9401" y="1754489"/>
              <a:ext cx="3915855" cy="19425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19827" y="1724011"/>
              <a:ext cx="3944620" cy="1947545"/>
            </a:xfrm>
            <a:custGeom>
              <a:avLst/>
              <a:gdLst/>
              <a:ahLst/>
              <a:cxnLst/>
              <a:rect l="l" t="t" r="r" b="b"/>
              <a:pathLst>
                <a:path w="3944620" h="1947545">
                  <a:moveTo>
                    <a:pt x="1460614" y="1455115"/>
                  </a:moveTo>
                  <a:lnTo>
                    <a:pt x="0" y="1455115"/>
                  </a:lnTo>
                  <a:lnTo>
                    <a:pt x="0" y="1947494"/>
                  </a:lnTo>
                  <a:lnTo>
                    <a:pt x="1460614" y="1947494"/>
                  </a:lnTo>
                  <a:lnTo>
                    <a:pt x="1460614" y="1455115"/>
                  </a:lnTo>
                  <a:close/>
                </a:path>
                <a:path w="3944620" h="1947545">
                  <a:moveTo>
                    <a:pt x="3344100" y="1455115"/>
                  </a:moveTo>
                  <a:lnTo>
                    <a:pt x="1883486" y="1455115"/>
                  </a:lnTo>
                  <a:lnTo>
                    <a:pt x="1883486" y="1947481"/>
                  </a:lnTo>
                  <a:lnTo>
                    <a:pt x="3344100" y="1947481"/>
                  </a:lnTo>
                  <a:lnTo>
                    <a:pt x="3344100" y="1455115"/>
                  </a:lnTo>
                  <a:close/>
                </a:path>
                <a:path w="3944620" h="1947545">
                  <a:moveTo>
                    <a:pt x="3944010" y="0"/>
                  </a:moveTo>
                  <a:lnTo>
                    <a:pt x="2483396" y="0"/>
                  </a:lnTo>
                  <a:lnTo>
                    <a:pt x="2483396" y="634174"/>
                  </a:lnTo>
                  <a:lnTo>
                    <a:pt x="3944010" y="634174"/>
                  </a:lnTo>
                  <a:lnTo>
                    <a:pt x="394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07" y="1884695"/>
              <a:ext cx="2426966" cy="4923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708" y="3134116"/>
              <a:ext cx="2677765" cy="7922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8653" y="2706853"/>
              <a:ext cx="2244852" cy="42847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978" y="2134296"/>
            <a:ext cx="1936298" cy="5341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05751" y="3184652"/>
            <a:ext cx="144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10.5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76388" y="3812540"/>
            <a:ext cx="1048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6567" y="3818635"/>
            <a:ext cx="125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output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=-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7.5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01040" y="3340607"/>
            <a:ext cx="2429510" cy="3352800"/>
            <a:chOff x="701040" y="3340607"/>
            <a:chExt cx="2429510" cy="335280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040" y="3340607"/>
              <a:ext cx="2429256" cy="3352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19282" y="4045400"/>
              <a:ext cx="393700" cy="339725"/>
            </a:xfrm>
            <a:custGeom>
              <a:avLst/>
              <a:gdLst/>
              <a:ahLst/>
              <a:cxnLst/>
              <a:rect l="l" t="t" r="r" b="b"/>
              <a:pathLst>
                <a:path w="393700" h="339725">
                  <a:moveTo>
                    <a:pt x="369592" y="0"/>
                  </a:moveTo>
                  <a:lnTo>
                    <a:pt x="23999" y="0"/>
                  </a:lnTo>
                  <a:lnTo>
                    <a:pt x="14657" y="1886"/>
                  </a:lnTo>
                  <a:lnTo>
                    <a:pt x="7028" y="7029"/>
                  </a:lnTo>
                  <a:lnTo>
                    <a:pt x="1885" y="14658"/>
                  </a:lnTo>
                  <a:lnTo>
                    <a:pt x="0" y="24000"/>
                  </a:lnTo>
                  <a:lnTo>
                    <a:pt x="0" y="315401"/>
                  </a:lnTo>
                  <a:lnTo>
                    <a:pt x="1885" y="324743"/>
                  </a:lnTo>
                  <a:lnTo>
                    <a:pt x="7028" y="332372"/>
                  </a:lnTo>
                  <a:lnTo>
                    <a:pt x="14657" y="337516"/>
                  </a:lnTo>
                  <a:lnTo>
                    <a:pt x="23999" y="339402"/>
                  </a:lnTo>
                  <a:lnTo>
                    <a:pt x="369592" y="339402"/>
                  </a:lnTo>
                  <a:lnTo>
                    <a:pt x="378934" y="337516"/>
                  </a:lnTo>
                  <a:lnTo>
                    <a:pt x="386563" y="332372"/>
                  </a:lnTo>
                  <a:lnTo>
                    <a:pt x="391707" y="324743"/>
                  </a:lnTo>
                  <a:lnTo>
                    <a:pt x="393593" y="315401"/>
                  </a:lnTo>
                  <a:lnTo>
                    <a:pt x="393593" y="310602"/>
                  </a:lnTo>
                  <a:lnTo>
                    <a:pt x="28799" y="310602"/>
                  </a:lnTo>
                  <a:lnTo>
                    <a:pt x="28799" y="28799"/>
                  </a:lnTo>
                  <a:lnTo>
                    <a:pt x="393593" y="28799"/>
                  </a:lnTo>
                  <a:lnTo>
                    <a:pt x="393593" y="24000"/>
                  </a:lnTo>
                  <a:lnTo>
                    <a:pt x="391707" y="14658"/>
                  </a:lnTo>
                  <a:lnTo>
                    <a:pt x="386563" y="7029"/>
                  </a:lnTo>
                  <a:lnTo>
                    <a:pt x="378934" y="1886"/>
                  </a:lnTo>
                  <a:lnTo>
                    <a:pt x="369592" y="0"/>
                  </a:lnTo>
                  <a:close/>
                </a:path>
                <a:path w="393700" h="339725">
                  <a:moveTo>
                    <a:pt x="393593" y="28799"/>
                  </a:moveTo>
                  <a:lnTo>
                    <a:pt x="364793" y="28799"/>
                  </a:lnTo>
                  <a:lnTo>
                    <a:pt x="364793" y="310602"/>
                  </a:lnTo>
                  <a:lnTo>
                    <a:pt x="393593" y="310602"/>
                  </a:lnTo>
                  <a:lnTo>
                    <a:pt x="393593" y="28799"/>
                  </a:lnTo>
                  <a:close/>
                </a:path>
                <a:path w="393700" h="339725">
                  <a:moveTo>
                    <a:pt x="355193" y="38399"/>
                  </a:moveTo>
                  <a:lnTo>
                    <a:pt x="38399" y="38399"/>
                  </a:lnTo>
                  <a:lnTo>
                    <a:pt x="38399" y="301002"/>
                  </a:lnTo>
                  <a:lnTo>
                    <a:pt x="355193" y="301002"/>
                  </a:lnTo>
                  <a:lnTo>
                    <a:pt x="355193" y="291402"/>
                  </a:lnTo>
                  <a:lnTo>
                    <a:pt x="47999" y="291402"/>
                  </a:lnTo>
                  <a:lnTo>
                    <a:pt x="47999" y="47999"/>
                  </a:lnTo>
                  <a:lnTo>
                    <a:pt x="355193" y="47999"/>
                  </a:lnTo>
                  <a:lnTo>
                    <a:pt x="355193" y="38399"/>
                  </a:lnTo>
                  <a:close/>
                </a:path>
                <a:path w="393700" h="339725">
                  <a:moveTo>
                    <a:pt x="355193" y="47999"/>
                  </a:moveTo>
                  <a:lnTo>
                    <a:pt x="345593" y="47999"/>
                  </a:lnTo>
                  <a:lnTo>
                    <a:pt x="345593" y="291402"/>
                  </a:lnTo>
                  <a:lnTo>
                    <a:pt x="355193" y="291402"/>
                  </a:lnTo>
                  <a:lnTo>
                    <a:pt x="355193" y="47999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84093" y="5165852"/>
            <a:ext cx="402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rbel" panose="020B0503020204020204"/>
                <a:cs typeface="Corbel" panose="020B0503020204020204"/>
              </a:rPr>
              <a:t>New</a:t>
            </a:r>
            <a:r>
              <a:rPr sz="2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2400" spc="-10" dirty="0">
                <a:latin typeface="Corbel" panose="020B0503020204020204"/>
                <a:cs typeface="Corbel" panose="020B0503020204020204"/>
              </a:rPr>
              <a:t>prediction=0.5</a:t>
            </a:r>
            <a:r>
              <a:rPr sz="2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2400" dirty="0">
                <a:latin typeface="Corbel" panose="020B0503020204020204"/>
                <a:cs typeface="Corbel" panose="020B0503020204020204"/>
              </a:rPr>
              <a:t>+</a:t>
            </a:r>
            <a:r>
              <a:rPr sz="2400" spc="-30" dirty="0">
                <a:latin typeface="Corbel" panose="020B0503020204020204"/>
                <a:cs typeface="Corbel" panose="020B0503020204020204"/>
              </a:rPr>
              <a:t> </a:t>
            </a:r>
            <a:r>
              <a:rPr sz="2400" dirty="0">
                <a:latin typeface="Corbel" panose="020B0503020204020204"/>
                <a:cs typeface="Corbel" panose="020B0503020204020204"/>
              </a:rPr>
              <a:t>0.3</a:t>
            </a:r>
            <a:r>
              <a:rPr sz="2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2400" spc="-10" dirty="0">
                <a:latin typeface="Corbel" panose="020B0503020204020204"/>
                <a:cs typeface="Corbel" panose="020B0503020204020204"/>
              </a:rPr>
              <a:t>x7=2.6</a:t>
            </a:r>
            <a:endParaRPr sz="24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35944" y="3388151"/>
            <a:ext cx="1316990" cy="384810"/>
          </a:xfrm>
          <a:custGeom>
            <a:avLst/>
            <a:gdLst/>
            <a:ahLst/>
            <a:cxnLst/>
            <a:rect l="l" t="t" r="r" b="b"/>
            <a:pathLst>
              <a:path w="1316990" h="384810">
                <a:moveTo>
                  <a:pt x="1292547" y="0"/>
                </a:moveTo>
                <a:lnTo>
                  <a:pt x="24000" y="0"/>
                </a:lnTo>
                <a:lnTo>
                  <a:pt x="14658" y="1886"/>
                </a:lnTo>
                <a:lnTo>
                  <a:pt x="7029" y="7029"/>
                </a:lnTo>
                <a:lnTo>
                  <a:pt x="1886" y="14658"/>
                </a:lnTo>
                <a:lnTo>
                  <a:pt x="0" y="24000"/>
                </a:lnTo>
                <a:lnTo>
                  <a:pt x="0" y="360367"/>
                </a:lnTo>
                <a:lnTo>
                  <a:pt x="1886" y="369709"/>
                </a:lnTo>
                <a:lnTo>
                  <a:pt x="7029" y="377338"/>
                </a:lnTo>
                <a:lnTo>
                  <a:pt x="14658" y="382481"/>
                </a:lnTo>
                <a:lnTo>
                  <a:pt x="24000" y="384368"/>
                </a:lnTo>
                <a:lnTo>
                  <a:pt x="1292547" y="384368"/>
                </a:lnTo>
                <a:lnTo>
                  <a:pt x="1301889" y="382481"/>
                </a:lnTo>
                <a:lnTo>
                  <a:pt x="1309518" y="377338"/>
                </a:lnTo>
                <a:lnTo>
                  <a:pt x="1314661" y="369709"/>
                </a:lnTo>
                <a:lnTo>
                  <a:pt x="1316548" y="360367"/>
                </a:lnTo>
                <a:lnTo>
                  <a:pt x="1316548" y="355568"/>
                </a:lnTo>
                <a:lnTo>
                  <a:pt x="28801" y="355568"/>
                </a:lnTo>
                <a:lnTo>
                  <a:pt x="28801" y="28799"/>
                </a:lnTo>
                <a:lnTo>
                  <a:pt x="1316548" y="28799"/>
                </a:lnTo>
                <a:lnTo>
                  <a:pt x="1316548" y="24000"/>
                </a:lnTo>
                <a:lnTo>
                  <a:pt x="1314661" y="14658"/>
                </a:lnTo>
                <a:lnTo>
                  <a:pt x="1309518" y="7029"/>
                </a:lnTo>
                <a:lnTo>
                  <a:pt x="1301889" y="1886"/>
                </a:lnTo>
                <a:lnTo>
                  <a:pt x="1292547" y="0"/>
                </a:lnTo>
                <a:close/>
              </a:path>
              <a:path w="1316990" h="384810">
                <a:moveTo>
                  <a:pt x="1316548" y="28799"/>
                </a:moveTo>
                <a:lnTo>
                  <a:pt x="1287746" y="28799"/>
                </a:lnTo>
                <a:lnTo>
                  <a:pt x="1287746" y="355568"/>
                </a:lnTo>
                <a:lnTo>
                  <a:pt x="1316548" y="355568"/>
                </a:lnTo>
                <a:lnTo>
                  <a:pt x="1316548" y="28799"/>
                </a:lnTo>
                <a:close/>
              </a:path>
              <a:path w="1316990" h="384810">
                <a:moveTo>
                  <a:pt x="1278147" y="38399"/>
                </a:moveTo>
                <a:lnTo>
                  <a:pt x="38400" y="38399"/>
                </a:lnTo>
                <a:lnTo>
                  <a:pt x="38400" y="345968"/>
                </a:lnTo>
                <a:lnTo>
                  <a:pt x="1278147" y="345968"/>
                </a:lnTo>
                <a:lnTo>
                  <a:pt x="1278147" y="336368"/>
                </a:lnTo>
                <a:lnTo>
                  <a:pt x="48000" y="336368"/>
                </a:lnTo>
                <a:lnTo>
                  <a:pt x="48000" y="47999"/>
                </a:lnTo>
                <a:lnTo>
                  <a:pt x="1278147" y="47999"/>
                </a:lnTo>
                <a:lnTo>
                  <a:pt x="1278147" y="38399"/>
                </a:lnTo>
                <a:close/>
              </a:path>
              <a:path w="1316990" h="384810">
                <a:moveTo>
                  <a:pt x="1278147" y="47999"/>
                </a:moveTo>
                <a:lnTo>
                  <a:pt x="1268547" y="47999"/>
                </a:lnTo>
                <a:lnTo>
                  <a:pt x="1268547" y="336368"/>
                </a:lnTo>
                <a:lnTo>
                  <a:pt x="1278147" y="336368"/>
                </a:lnTo>
                <a:lnTo>
                  <a:pt x="1278147" y="47999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4509770" cy="112077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spc="-145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build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next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tree: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 smtClean="0">
                <a:latin typeface="Calibri" panose="020F0502020204030204"/>
                <a:cs typeface="Calibri" panose="020F0502020204030204"/>
              </a:rPr>
              <a:t>residuals</a:t>
            </a:r>
            <a:endParaRPr sz="28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563" y="5514339"/>
            <a:ext cx="4081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10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Put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all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residuals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into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leaf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563" y="6023355"/>
            <a:ext cx="6070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10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its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score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split.....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36237" y="5547737"/>
            <a:ext cx="3082925" cy="450215"/>
            <a:chOff x="5236237" y="5547737"/>
            <a:chExt cx="3082925" cy="450215"/>
          </a:xfrm>
        </p:grpSpPr>
        <p:sp>
          <p:nvSpPr>
            <p:cNvPr id="8" name="object 8"/>
            <p:cNvSpPr/>
            <p:nvPr/>
          </p:nvSpPr>
          <p:spPr>
            <a:xfrm>
              <a:off x="5255287" y="5566787"/>
              <a:ext cx="3044825" cy="412115"/>
            </a:xfrm>
            <a:custGeom>
              <a:avLst/>
              <a:gdLst/>
              <a:ahLst/>
              <a:cxnLst/>
              <a:rect l="l" t="t" r="r" b="b"/>
              <a:pathLst>
                <a:path w="3044825" h="412114">
                  <a:moveTo>
                    <a:pt x="2975985" y="0"/>
                  </a:moveTo>
                  <a:lnTo>
                    <a:pt x="68665" y="0"/>
                  </a:lnTo>
                  <a:lnTo>
                    <a:pt x="41937" y="5395"/>
                  </a:lnTo>
                  <a:lnTo>
                    <a:pt x="20111" y="20111"/>
                  </a:lnTo>
                  <a:lnTo>
                    <a:pt x="5395" y="41936"/>
                  </a:lnTo>
                  <a:lnTo>
                    <a:pt x="0" y="68664"/>
                  </a:lnTo>
                  <a:lnTo>
                    <a:pt x="0" y="343316"/>
                  </a:lnTo>
                  <a:lnTo>
                    <a:pt x="5395" y="370044"/>
                  </a:lnTo>
                  <a:lnTo>
                    <a:pt x="20111" y="391870"/>
                  </a:lnTo>
                  <a:lnTo>
                    <a:pt x="41937" y="406585"/>
                  </a:lnTo>
                  <a:lnTo>
                    <a:pt x="68665" y="411981"/>
                  </a:lnTo>
                  <a:lnTo>
                    <a:pt x="2975985" y="411981"/>
                  </a:lnTo>
                  <a:lnTo>
                    <a:pt x="3002713" y="406585"/>
                  </a:lnTo>
                  <a:lnTo>
                    <a:pt x="3024538" y="391870"/>
                  </a:lnTo>
                  <a:lnTo>
                    <a:pt x="3039253" y="370044"/>
                  </a:lnTo>
                  <a:lnTo>
                    <a:pt x="3044649" y="343316"/>
                  </a:lnTo>
                  <a:lnTo>
                    <a:pt x="3044649" y="68664"/>
                  </a:lnTo>
                  <a:lnTo>
                    <a:pt x="3039253" y="41936"/>
                  </a:lnTo>
                  <a:lnTo>
                    <a:pt x="3024538" y="20111"/>
                  </a:lnTo>
                  <a:lnTo>
                    <a:pt x="3002713" y="5395"/>
                  </a:lnTo>
                  <a:lnTo>
                    <a:pt x="29759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287" y="5566787"/>
              <a:ext cx="3044825" cy="412115"/>
            </a:xfrm>
            <a:custGeom>
              <a:avLst/>
              <a:gdLst/>
              <a:ahLst/>
              <a:cxnLst/>
              <a:rect l="l" t="t" r="r" b="b"/>
              <a:pathLst>
                <a:path w="3044825" h="412114">
                  <a:moveTo>
                    <a:pt x="0" y="68664"/>
                  </a:moveTo>
                  <a:lnTo>
                    <a:pt x="5395" y="41937"/>
                  </a:lnTo>
                  <a:lnTo>
                    <a:pt x="20111" y="20111"/>
                  </a:lnTo>
                  <a:lnTo>
                    <a:pt x="41937" y="5396"/>
                  </a:lnTo>
                  <a:lnTo>
                    <a:pt x="68664" y="0"/>
                  </a:lnTo>
                  <a:lnTo>
                    <a:pt x="2975986" y="0"/>
                  </a:lnTo>
                  <a:lnTo>
                    <a:pt x="3002713" y="5396"/>
                  </a:lnTo>
                  <a:lnTo>
                    <a:pt x="3024538" y="20111"/>
                  </a:lnTo>
                  <a:lnTo>
                    <a:pt x="3039254" y="41937"/>
                  </a:lnTo>
                  <a:lnTo>
                    <a:pt x="3044650" y="68664"/>
                  </a:lnTo>
                  <a:lnTo>
                    <a:pt x="3044650" y="343317"/>
                  </a:lnTo>
                  <a:lnTo>
                    <a:pt x="3039254" y="370044"/>
                  </a:lnTo>
                  <a:lnTo>
                    <a:pt x="3024538" y="391870"/>
                  </a:lnTo>
                  <a:lnTo>
                    <a:pt x="3002713" y="406585"/>
                  </a:lnTo>
                  <a:lnTo>
                    <a:pt x="2975986" y="411982"/>
                  </a:lnTo>
                  <a:lnTo>
                    <a:pt x="68664" y="411982"/>
                  </a:lnTo>
                  <a:lnTo>
                    <a:pt x="41937" y="406585"/>
                  </a:lnTo>
                  <a:lnTo>
                    <a:pt x="20111" y="391870"/>
                  </a:lnTo>
                  <a:lnTo>
                    <a:pt x="5395" y="370044"/>
                  </a:lnTo>
                  <a:lnTo>
                    <a:pt x="0" y="343317"/>
                  </a:lnTo>
                  <a:lnTo>
                    <a:pt x="0" y="68664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33025" y="5578347"/>
            <a:ext cx="2289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7.35,</a:t>
            </a:r>
            <a:r>
              <a:rPr sz="2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4.4,</a:t>
            </a:r>
            <a:r>
              <a:rPr sz="2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5.4,</a:t>
            </a:r>
            <a:r>
              <a:rPr sz="2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5.25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54" y="1989378"/>
            <a:ext cx="1219209" cy="485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89" y="2529600"/>
            <a:ext cx="5248313" cy="25146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32232"/>
            <a:ext cx="4687824" cy="496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8005" y="2979910"/>
            <a:ext cx="3203803" cy="31194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8108" y="1252365"/>
            <a:ext cx="8162290" cy="54044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Brawn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or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Brains?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5475" marR="5080" lvl="1" indent="-368935">
              <a:lnSpc>
                <a:spcPct val="101000"/>
              </a:lnSpc>
              <a:spcBef>
                <a:spcPts val="63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2001,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Microsoft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researchers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ran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test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evaluate </a:t>
            </a:r>
            <a:r>
              <a:rPr sz="2800" dirty="0">
                <a:latin typeface="Calibri" panose="020F0502020204030204"/>
                <a:cs typeface="Calibri" panose="020F0502020204030204"/>
              </a:rPr>
              <a:t>4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approaches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ML-</a:t>
            </a:r>
            <a:r>
              <a:rPr sz="2800" dirty="0">
                <a:latin typeface="Calibri" panose="020F0502020204030204"/>
                <a:cs typeface="Calibri" panose="020F0502020204030204"/>
              </a:rPr>
              <a:t>based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language translation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1440"/>
              </a:spcBef>
              <a:buClr>
                <a:srgbClr val="F0AD00"/>
              </a:buClr>
              <a:buSzPct val="79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Findings: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25475" marR="4210685" lvl="1" indent="-318135">
              <a:lnSpc>
                <a:spcPct val="101000"/>
              </a:lnSpc>
              <a:spcBef>
                <a:spcPts val="52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Size</a:t>
            </a:r>
            <a:r>
              <a:rPr sz="2400" b="1" spc="-6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6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-6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dataset</a:t>
            </a:r>
            <a:r>
              <a:rPr sz="2400" b="1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used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model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mattered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2400" b="1" spc="-4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than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model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itself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3441065" lvl="1" indent="-318135">
              <a:lnSpc>
                <a:spcPct val="101000"/>
              </a:lnSpc>
              <a:spcBef>
                <a:spcPts val="48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As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dataset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grew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large, </a:t>
            </a:r>
            <a:r>
              <a:rPr sz="2400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400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difference</a:t>
            </a:r>
            <a:r>
              <a:rPr sz="2400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between </a:t>
            </a: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models</a:t>
            </a:r>
            <a:r>
              <a:rPr sz="2400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became</a:t>
            </a:r>
            <a:r>
              <a:rPr sz="2400" spc="-4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small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11150">
              <a:lnSpc>
                <a:spcPct val="100000"/>
              </a:lnSpc>
              <a:spcBef>
                <a:spcPts val="2035"/>
              </a:spcBef>
            </a:pPr>
            <a:r>
              <a:rPr sz="1400" dirty="0">
                <a:latin typeface="Corbel" panose="020B0503020204020204"/>
                <a:cs typeface="Corbel" panose="020B0503020204020204"/>
              </a:rPr>
              <a:t>Banko,</a:t>
            </a:r>
            <a:r>
              <a:rPr sz="1400" spc="-7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M.</a:t>
            </a:r>
            <a:r>
              <a:rPr sz="1400" spc="-5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and</a:t>
            </a:r>
            <a:r>
              <a:rPr sz="1400" spc="-3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Brill,</a:t>
            </a:r>
            <a:r>
              <a:rPr sz="1400" spc="-3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E.</a:t>
            </a:r>
            <a:r>
              <a:rPr sz="1400" spc="-3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(2001)</a:t>
            </a:r>
            <a:r>
              <a:rPr sz="1400" spc="-2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,</a:t>
            </a:r>
            <a:r>
              <a:rPr sz="1400" spc="-3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“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Scaling</a:t>
            </a:r>
            <a:r>
              <a:rPr sz="1400" u="sng" spc="-4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to</a:t>
            </a:r>
            <a:r>
              <a:rPr sz="1400" u="sng" spc="-10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Very</a:t>
            </a:r>
            <a:r>
              <a:rPr sz="1400" u="sng" spc="-10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Very</a:t>
            </a:r>
            <a:r>
              <a:rPr sz="1400" u="sng" spc="-3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Large</a:t>
            </a:r>
            <a:r>
              <a:rPr sz="1400" u="sng" spc="-6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Corpora</a:t>
            </a:r>
            <a:r>
              <a:rPr sz="14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for</a:t>
            </a:r>
            <a:r>
              <a:rPr sz="14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Natural</a:t>
            </a:r>
            <a:r>
              <a:rPr sz="1400" u="sng" spc="-3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Language</a:t>
            </a:r>
            <a:r>
              <a:rPr sz="14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 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Disambiguation</a:t>
            </a:r>
            <a:r>
              <a:rPr sz="1400" u="none" spc="-10" dirty="0">
                <a:latin typeface="Corbel" panose="020B0503020204020204"/>
                <a:cs typeface="Corbel" panose="020B0503020204020204"/>
              </a:rPr>
              <a:t>”</a:t>
            </a:r>
            <a:endParaRPr sz="1400" dirty="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9976" y="347471"/>
            <a:ext cx="7924800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9755"/>
            <a:ext cx="5371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Now</a:t>
            </a:r>
            <a:r>
              <a:rPr sz="3600" b="1" spc="-9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let’s</a:t>
            </a:r>
            <a:r>
              <a:rPr sz="3600" b="1" spc="-9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look</a:t>
            </a:r>
            <a:r>
              <a:rPr sz="3600" b="1" spc="-9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3600" b="1" spc="-8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600" b="1" spc="-9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2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math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9179" y="2203482"/>
            <a:ext cx="6017895" cy="2442845"/>
            <a:chOff x="1059179" y="2203482"/>
            <a:chExt cx="6017895" cy="2442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" y="2203482"/>
              <a:ext cx="5918714" cy="2409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2435" y="2713055"/>
              <a:ext cx="1015365" cy="502920"/>
            </a:xfrm>
            <a:custGeom>
              <a:avLst/>
              <a:gdLst/>
              <a:ahLst/>
              <a:cxnLst/>
              <a:rect l="l" t="t" r="r" b="b"/>
              <a:pathLst>
                <a:path w="1015364" h="502919">
                  <a:moveTo>
                    <a:pt x="0" y="0"/>
                  </a:moveTo>
                  <a:lnTo>
                    <a:pt x="1014884" y="0"/>
                  </a:lnTo>
                  <a:lnTo>
                    <a:pt x="1014884" y="502418"/>
                  </a:lnTo>
                  <a:lnTo>
                    <a:pt x="0" y="50241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43128" y="3215472"/>
              <a:ext cx="1015365" cy="502920"/>
            </a:xfrm>
            <a:custGeom>
              <a:avLst/>
              <a:gdLst/>
              <a:ahLst/>
              <a:cxnLst/>
              <a:rect l="l" t="t" r="r" b="b"/>
              <a:pathLst>
                <a:path w="1015365" h="502920">
                  <a:moveTo>
                    <a:pt x="0" y="0"/>
                  </a:moveTo>
                  <a:lnTo>
                    <a:pt x="1014884" y="0"/>
                  </a:lnTo>
                  <a:lnTo>
                    <a:pt x="1014884" y="502418"/>
                  </a:lnTo>
                  <a:lnTo>
                    <a:pt x="0" y="50241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63010" y="4124289"/>
              <a:ext cx="1015365" cy="502920"/>
            </a:xfrm>
            <a:custGeom>
              <a:avLst/>
              <a:gdLst/>
              <a:ahLst/>
              <a:cxnLst/>
              <a:rect l="l" t="t" r="r" b="b"/>
              <a:pathLst>
                <a:path w="1015365" h="502920">
                  <a:moveTo>
                    <a:pt x="0" y="0"/>
                  </a:moveTo>
                  <a:lnTo>
                    <a:pt x="1014884" y="0"/>
                  </a:lnTo>
                  <a:lnTo>
                    <a:pt x="1014884" y="502418"/>
                  </a:lnTo>
                  <a:lnTo>
                    <a:pt x="0" y="50241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49298" y="4827523"/>
            <a:ext cx="15500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9525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Prediction</a:t>
            </a:r>
            <a:r>
              <a:rPr sz="1800" spc="-4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at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training</a:t>
            </a:r>
            <a:r>
              <a:rPr sz="1800" spc="-4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round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5632" y="4830571"/>
            <a:ext cx="21723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2225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Keep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predictions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800" spc="-4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previous</a:t>
            </a:r>
            <a:r>
              <a:rPr sz="1800" spc="-4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rounds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6371" y="4845811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New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model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0875" y="48259"/>
            <a:ext cx="404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XGBoost:</a:t>
            </a:r>
            <a:r>
              <a:rPr sz="12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Scalable</a:t>
            </a:r>
            <a:r>
              <a:rPr sz="1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1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Boosting</a:t>
            </a:r>
            <a:r>
              <a:rPr sz="1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System,</a:t>
            </a:r>
            <a:r>
              <a:rPr sz="1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T.</a:t>
            </a:r>
            <a:r>
              <a:rPr sz="1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Chen</a:t>
            </a:r>
            <a:r>
              <a:rPr sz="12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etal,</a:t>
            </a:r>
            <a:r>
              <a:rPr sz="1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KDD2016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7315200" cy="43281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-10" smtClean="0"/>
              <a:t>10/18/2024</a:t>
            </a:r>
            <a:endParaRPr spc="-10" dirty="0"/>
          </a:p>
        </p:txBody>
      </p:sp>
      <p:sp>
        <p:nvSpPr>
          <p:cNvPr id="14" name="object 14"/>
          <p:cNvSpPr txBox="1"/>
          <p:nvPr/>
        </p:nvSpPr>
        <p:spPr>
          <a:xfrm>
            <a:off x="8719697" y="6699893"/>
            <a:ext cx="1397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25" dirty="0">
                <a:solidFill>
                  <a:srgbClr val="3F3F3F"/>
                </a:solidFill>
                <a:latin typeface="Calibri" panose="020F0502020204030204"/>
                <a:cs typeface="Calibri" panose="020F0502020204030204"/>
              </a:rPr>
              <a:t>77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0800"/>
            <a:ext cx="8524530" cy="4796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2"/>
            <a:ext cx="7461504" cy="545591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" y="1143000"/>
            <a:ext cx="8375904" cy="525643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7315200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6563" y="1347723"/>
            <a:ext cx="4336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100"/>
              </a:spcBef>
              <a:buClr>
                <a:srgbClr val="60B5CC"/>
              </a:buClr>
              <a:buSzPct val="77000"/>
              <a:buFont typeface="BIZ UDGothic"/>
              <a:buChar char="■"/>
              <a:tabLst>
                <a:tab pos="286385" algn="l"/>
              </a:tabLst>
            </a:pPr>
            <a:r>
              <a:rPr sz="28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approximate</a:t>
            </a:r>
            <a:r>
              <a:rPr sz="2800" b="1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objective: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1318" y="1834945"/>
            <a:ext cx="7147559" cy="1395095"/>
            <a:chOff x="1081318" y="1834945"/>
            <a:chExt cx="7147559" cy="1395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674" y="2036877"/>
              <a:ext cx="6927684" cy="10509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1318" y="1834945"/>
              <a:ext cx="7147559" cy="1395095"/>
            </a:xfrm>
            <a:custGeom>
              <a:avLst/>
              <a:gdLst/>
              <a:ahLst/>
              <a:cxnLst/>
              <a:rect l="l" t="t" r="r" b="b"/>
              <a:pathLst>
                <a:path w="7147559" h="1395095">
                  <a:moveTo>
                    <a:pt x="7123076" y="0"/>
                  </a:moveTo>
                  <a:lnTo>
                    <a:pt x="23999" y="0"/>
                  </a:lnTo>
                  <a:lnTo>
                    <a:pt x="14658" y="1885"/>
                  </a:lnTo>
                  <a:lnTo>
                    <a:pt x="7029" y="7028"/>
                  </a:lnTo>
                  <a:lnTo>
                    <a:pt x="1886" y="14657"/>
                  </a:lnTo>
                  <a:lnTo>
                    <a:pt x="0" y="23999"/>
                  </a:lnTo>
                  <a:lnTo>
                    <a:pt x="0" y="1370478"/>
                  </a:lnTo>
                  <a:lnTo>
                    <a:pt x="1886" y="1379820"/>
                  </a:lnTo>
                  <a:lnTo>
                    <a:pt x="7029" y="1387448"/>
                  </a:lnTo>
                  <a:lnTo>
                    <a:pt x="14658" y="1392591"/>
                  </a:lnTo>
                  <a:lnTo>
                    <a:pt x="23999" y="1394477"/>
                  </a:lnTo>
                  <a:lnTo>
                    <a:pt x="7123076" y="1394477"/>
                  </a:lnTo>
                  <a:lnTo>
                    <a:pt x="7132418" y="1392591"/>
                  </a:lnTo>
                  <a:lnTo>
                    <a:pt x="7140047" y="1387448"/>
                  </a:lnTo>
                  <a:lnTo>
                    <a:pt x="7145190" y="1379820"/>
                  </a:lnTo>
                  <a:lnTo>
                    <a:pt x="7147077" y="1370478"/>
                  </a:lnTo>
                  <a:lnTo>
                    <a:pt x="7147077" y="1365677"/>
                  </a:lnTo>
                  <a:lnTo>
                    <a:pt x="28800" y="1365677"/>
                  </a:lnTo>
                  <a:lnTo>
                    <a:pt x="28800" y="28799"/>
                  </a:lnTo>
                  <a:lnTo>
                    <a:pt x="7147077" y="28799"/>
                  </a:lnTo>
                  <a:lnTo>
                    <a:pt x="7147077" y="23999"/>
                  </a:lnTo>
                  <a:lnTo>
                    <a:pt x="7145190" y="14657"/>
                  </a:lnTo>
                  <a:lnTo>
                    <a:pt x="7140047" y="7028"/>
                  </a:lnTo>
                  <a:lnTo>
                    <a:pt x="7132418" y="1885"/>
                  </a:lnTo>
                  <a:lnTo>
                    <a:pt x="7123076" y="0"/>
                  </a:lnTo>
                  <a:close/>
                </a:path>
                <a:path w="7147559" h="1395095">
                  <a:moveTo>
                    <a:pt x="7147077" y="28799"/>
                  </a:moveTo>
                  <a:lnTo>
                    <a:pt x="7118277" y="28799"/>
                  </a:lnTo>
                  <a:lnTo>
                    <a:pt x="7118277" y="1365677"/>
                  </a:lnTo>
                  <a:lnTo>
                    <a:pt x="7147077" y="1365677"/>
                  </a:lnTo>
                  <a:lnTo>
                    <a:pt x="7147077" y="28799"/>
                  </a:lnTo>
                  <a:close/>
                </a:path>
                <a:path w="7147559" h="1395095">
                  <a:moveTo>
                    <a:pt x="7108677" y="38399"/>
                  </a:moveTo>
                  <a:lnTo>
                    <a:pt x="38399" y="38399"/>
                  </a:lnTo>
                  <a:lnTo>
                    <a:pt x="38399" y="1356078"/>
                  </a:lnTo>
                  <a:lnTo>
                    <a:pt x="7108677" y="1356078"/>
                  </a:lnTo>
                  <a:lnTo>
                    <a:pt x="7108677" y="1346478"/>
                  </a:lnTo>
                  <a:lnTo>
                    <a:pt x="48000" y="1346478"/>
                  </a:lnTo>
                  <a:lnTo>
                    <a:pt x="48000" y="47999"/>
                  </a:lnTo>
                  <a:lnTo>
                    <a:pt x="7108677" y="47999"/>
                  </a:lnTo>
                  <a:lnTo>
                    <a:pt x="7108677" y="38399"/>
                  </a:lnTo>
                  <a:close/>
                </a:path>
                <a:path w="7147559" h="1395095">
                  <a:moveTo>
                    <a:pt x="7108677" y="47999"/>
                  </a:moveTo>
                  <a:lnTo>
                    <a:pt x="7099077" y="47999"/>
                  </a:lnTo>
                  <a:lnTo>
                    <a:pt x="7099077" y="1346478"/>
                  </a:lnTo>
                  <a:lnTo>
                    <a:pt x="7108677" y="1346478"/>
                  </a:lnTo>
                  <a:lnTo>
                    <a:pt x="7108677" y="47999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18108" y="3718955"/>
            <a:ext cx="6461760" cy="61106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92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Define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complexity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 smtClean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as</a:t>
            </a:r>
            <a:endParaRPr sz="3200" b="1" spc="-25" dirty="0" smtClean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819" y="5631179"/>
            <a:ext cx="35540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T…</a:t>
            </a:r>
            <a:r>
              <a:rPr sz="20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000" spc="-4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spc="-4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leaves</a:t>
            </a:r>
            <a:r>
              <a:rPr sz="2000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000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2000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𝑓</a:t>
            </a:r>
            <a:endParaRPr sz="20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𝛾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…</a:t>
            </a:r>
            <a:r>
              <a:rPr sz="2000" spc="-4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0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adding</a:t>
            </a:r>
            <a:r>
              <a:rPr sz="20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leaf</a:t>
            </a:r>
            <a:r>
              <a:rPr sz="20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0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20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𝑓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74992" y="4303776"/>
            <a:ext cx="421005" cy="469900"/>
            <a:chOff x="7174992" y="4303776"/>
            <a:chExt cx="421005" cy="46990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7664" y="4352544"/>
              <a:ext cx="335279" cy="3139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992" y="4303776"/>
              <a:ext cx="420624" cy="4693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919" y="4384200"/>
              <a:ext cx="221893" cy="2011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5394" y="4374675"/>
              <a:ext cx="240943" cy="2202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16809" y="4354067"/>
            <a:ext cx="138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orbel" panose="020B0503020204020204"/>
                <a:cs typeface="Corbel" panose="020B0503020204020204"/>
              </a:rPr>
              <a:t>A</a:t>
            </a:r>
            <a:endParaRPr sz="14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36080" y="4672584"/>
            <a:ext cx="411480" cy="469900"/>
            <a:chOff x="6736080" y="4672584"/>
            <a:chExt cx="411480" cy="46990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5704" y="4721352"/>
              <a:ext cx="332231" cy="3139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6080" y="4672584"/>
              <a:ext cx="411479" cy="4693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1135" y="4752999"/>
              <a:ext cx="221893" cy="2011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1609" y="4743474"/>
              <a:ext cx="240943" cy="2202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876991" y="4722876"/>
            <a:ext cx="131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orbel" panose="020B0503020204020204"/>
                <a:cs typeface="Corbel" panose="020B0503020204020204"/>
              </a:rPr>
              <a:t>B</a:t>
            </a:r>
            <a:endParaRPr sz="14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20497" y="4545168"/>
            <a:ext cx="1017269" cy="596900"/>
            <a:chOff x="7020497" y="4545168"/>
            <a:chExt cx="1017269" cy="596900"/>
          </a:xfrm>
        </p:grpSpPr>
        <p:sp>
          <p:nvSpPr>
            <p:cNvPr id="29" name="object 29"/>
            <p:cNvSpPr/>
            <p:nvPr/>
          </p:nvSpPr>
          <p:spPr>
            <a:xfrm>
              <a:off x="7020496" y="4545177"/>
              <a:ext cx="730885" cy="237490"/>
            </a:xfrm>
            <a:custGeom>
              <a:avLst/>
              <a:gdLst/>
              <a:ahLst/>
              <a:cxnLst/>
              <a:rect l="l" t="t" r="r" b="b"/>
              <a:pathLst>
                <a:path w="730884" h="237489">
                  <a:moveTo>
                    <a:pt x="297649" y="8953"/>
                  </a:moveTo>
                  <a:lnTo>
                    <a:pt x="291134" y="698"/>
                  </a:lnTo>
                  <a:lnTo>
                    <a:pt x="285140" y="0"/>
                  </a:lnTo>
                  <a:lnTo>
                    <a:pt x="36576" y="196291"/>
                  </a:lnTo>
                  <a:lnTo>
                    <a:pt x="57873" y="142074"/>
                  </a:lnTo>
                  <a:lnTo>
                    <a:pt x="55460" y="136550"/>
                  </a:lnTo>
                  <a:lnTo>
                    <a:pt x="45669" y="132702"/>
                  </a:lnTo>
                  <a:lnTo>
                    <a:pt x="40144" y="135115"/>
                  </a:lnTo>
                  <a:lnTo>
                    <a:pt x="6908" y="219722"/>
                  </a:lnTo>
                  <a:lnTo>
                    <a:pt x="4800" y="221386"/>
                  </a:lnTo>
                  <a:lnTo>
                    <a:pt x="4178" y="226669"/>
                  </a:lnTo>
                  <a:lnTo>
                    <a:pt x="0" y="237312"/>
                  </a:lnTo>
                  <a:lnTo>
                    <a:pt x="11328" y="235712"/>
                  </a:lnTo>
                  <a:lnTo>
                    <a:pt x="16611" y="236334"/>
                  </a:lnTo>
                  <a:lnTo>
                    <a:pt x="18707" y="234670"/>
                  </a:lnTo>
                  <a:lnTo>
                    <a:pt x="108724" y="221957"/>
                  </a:lnTo>
                  <a:lnTo>
                    <a:pt x="112344" y="217131"/>
                  </a:lnTo>
                  <a:lnTo>
                    <a:pt x="110871" y="206717"/>
                  </a:lnTo>
                  <a:lnTo>
                    <a:pt x="106057" y="203085"/>
                  </a:lnTo>
                  <a:lnTo>
                    <a:pt x="48387" y="211239"/>
                  </a:lnTo>
                  <a:lnTo>
                    <a:pt x="296951" y="14947"/>
                  </a:lnTo>
                  <a:lnTo>
                    <a:pt x="297649" y="8953"/>
                  </a:lnTo>
                  <a:close/>
                </a:path>
                <a:path w="730884" h="237489">
                  <a:moveTo>
                    <a:pt x="730732" y="237312"/>
                  </a:moveTo>
                  <a:lnTo>
                    <a:pt x="730110" y="235712"/>
                  </a:lnTo>
                  <a:lnTo>
                    <a:pt x="726554" y="226656"/>
                  </a:lnTo>
                  <a:lnTo>
                    <a:pt x="726084" y="222681"/>
                  </a:lnTo>
                  <a:lnTo>
                    <a:pt x="725995" y="221957"/>
                  </a:lnTo>
                  <a:lnTo>
                    <a:pt x="725932" y="221386"/>
                  </a:lnTo>
                  <a:lnTo>
                    <a:pt x="723823" y="219722"/>
                  </a:lnTo>
                  <a:lnTo>
                    <a:pt x="690587" y="135115"/>
                  </a:lnTo>
                  <a:lnTo>
                    <a:pt x="685063" y="132702"/>
                  </a:lnTo>
                  <a:lnTo>
                    <a:pt x="675271" y="136550"/>
                  </a:lnTo>
                  <a:lnTo>
                    <a:pt x="672858" y="142074"/>
                  </a:lnTo>
                  <a:lnTo>
                    <a:pt x="694156" y="196291"/>
                  </a:lnTo>
                  <a:lnTo>
                    <a:pt x="445592" y="0"/>
                  </a:lnTo>
                  <a:lnTo>
                    <a:pt x="439597" y="698"/>
                  </a:lnTo>
                  <a:lnTo>
                    <a:pt x="433082" y="8953"/>
                  </a:lnTo>
                  <a:lnTo>
                    <a:pt x="433781" y="14947"/>
                  </a:lnTo>
                  <a:lnTo>
                    <a:pt x="682345" y="211239"/>
                  </a:lnTo>
                  <a:lnTo>
                    <a:pt x="624674" y="203085"/>
                  </a:lnTo>
                  <a:lnTo>
                    <a:pt x="619848" y="206717"/>
                  </a:lnTo>
                  <a:lnTo>
                    <a:pt x="618388" y="217131"/>
                  </a:lnTo>
                  <a:lnTo>
                    <a:pt x="622007" y="221957"/>
                  </a:lnTo>
                  <a:lnTo>
                    <a:pt x="712012" y="234670"/>
                  </a:lnTo>
                  <a:lnTo>
                    <a:pt x="714121" y="236334"/>
                  </a:lnTo>
                  <a:lnTo>
                    <a:pt x="719391" y="235724"/>
                  </a:lnTo>
                  <a:lnTo>
                    <a:pt x="730732" y="237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2672" y="4721351"/>
              <a:ext cx="335279" cy="3139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3048" y="4672583"/>
              <a:ext cx="414527" cy="4693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8705" y="4752999"/>
              <a:ext cx="221893" cy="2011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9180" y="4743474"/>
              <a:ext cx="240943" cy="22021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764564" y="4722876"/>
            <a:ext cx="130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orbel" panose="020B0503020204020204"/>
                <a:cs typeface="Corbel" panose="020B0503020204020204"/>
              </a:rPr>
              <a:t>C</a:t>
            </a:r>
            <a:endParaRPr sz="14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62216" y="5041391"/>
            <a:ext cx="426720" cy="469900"/>
            <a:chOff x="7062216" y="5041391"/>
            <a:chExt cx="426720" cy="46990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07936" y="5090159"/>
              <a:ext cx="335279" cy="3139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62216" y="5041391"/>
              <a:ext cx="426720" cy="4693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3972" y="5121798"/>
              <a:ext cx="221893" cy="2011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54447" y="5112273"/>
              <a:ext cx="240943" cy="22021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202686" y="5091684"/>
            <a:ext cx="144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orbel" panose="020B0503020204020204"/>
                <a:cs typeface="Corbel" panose="020B0503020204020204"/>
              </a:rPr>
              <a:t>D</a:t>
            </a:r>
            <a:endParaRPr sz="14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90559" y="5041391"/>
            <a:ext cx="408940" cy="469900"/>
            <a:chOff x="8290559" y="5041391"/>
            <a:chExt cx="408940" cy="469900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7135" y="5090159"/>
              <a:ext cx="335279" cy="3139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90559" y="5041391"/>
              <a:ext cx="408431" cy="4693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4384" y="5121798"/>
              <a:ext cx="221893" cy="2011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4859" y="5112273"/>
              <a:ext cx="240943" cy="22021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433418" y="5091684"/>
            <a:ext cx="123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orbel" panose="020B0503020204020204"/>
                <a:cs typeface="Corbel" panose="020B0503020204020204"/>
              </a:rPr>
              <a:t>E</a:t>
            </a:r>
            <a:endParaRPr sz="1400">
              <a:latin typeface="Corbel" panose="020B0503020204020204"/>
              <a:cs typeface="Corbel" panose="020B0503020204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748271" y="4721352"/>
            <a:ext cx="2246630" cy="1073150"/>
            <a:chOff x="6748271" y="4721352"/>
            <a:chExt cx="2246630" cy="1073150"/>
          </a:xfrm>
        </p:grpSpPr>
        <p:sp>
          <p:nvSpPr>
            <p:cNvPr id="48" name="object 48"/>
            <p:cNvSpPr/>
            <p:nvPr/>
          </p:nvSpPr>
          <p:spPr>
            <a:xfrm>
              <a:off x="7353211" y="4913833"/>
              <a:ext cx="1064260" cy="249554"/>
            </a:xfrm>
            <a:custGeom>
              <a:avLst/>
              <a:gdLst/>
              <a:ahLst/>
              <a:cxnLst/>
              <a:rect l="l" t="t" r="r" b="b"/>
              <a:pathLst>
                <a:path w="1064259" h="249554">
                  <a:moveTo>
                    <a:pt x="408863" y="10731"/>
                  </a:moveTo>
                  <a:lnTo>
                    <a:pt x="403656" y="1587"/>
                  </a:lnTo>
                  <a:lnTo>
                    <a:pt x="397840" y="0"/>
                  </a:lnTo>
                  <a:lnTo>
                    <a:pt x="42443" y="202387"/>
                  </a:lnTo>
                  <a:lnTo>
                    <a:pt x="71640" y="151980"/>
                  </a:lnTo>
                  <a:lnTo>
                    <a:pt x="70091" y="146151"/>
                  </a:lnTo>
                  <a:lnTo>
                    <a:pt x="60985" y="140881"/>
                  </a:lnTo>
                  <a:lnTo>
                    <a:pt x="55156" y="142430"/>
                  </a:lnTo>
                  <a:lnTo>
                    <a:pt x="9588" y="221094"/>
                  </a:lnTo>
                  <a:lnTo>
                    <a:pt x="7264" y="222427"/>
                  </a:lnTo>
                  <a:lnTo>
                    <a:pt x="5854" y="227545"/>
                  </a:lnTo>
                  <a:lnTo>
                    <a:pt x="0" y="237642"/>
                  </a:lnTo>
                  <a:lnTo>
                    <a:pt x="11023" y="237642"/>
                  </a:lnTo>
                  <a:lnTo>
                    <a:pt x="11836" y="237642"/>
                  </a:lnTo>
                  <a:lnTo>
                    <a:pt x="16687" y="238975"/>
                  </a:lnTo>
                  <a:lnTo>
                    <a:pt x="19024" y="237655"/>
                  </a:lnTo>
                  <a:lnTo>
                    <a:pt x="109905" y="238594"/>
                  </a:lnTo>
                  <a:lnTo>
                    <a:pt x="114223" y="234378"/>
                  </a:lnTo>
                  <a:lnTo>
                    <a:pt x="114338" y="223850"/>
                  </a:lnTo>
                  <a:lnTo>
                    <a:pt x="110109" y="219544"/>
                  </a:lnTo>
                  <a:lnTo>
                    <a:pt x="51866" y="218935"/>
                  </a:lnTo>
                  <a:lnTo>
                    <a:pt x="407263" y="16548"/>
                  </a:lnTo>
                  <a:lnTo>
                    <a:pt x="408863" y="10731"/>
                  </a:lnTo>
                  <a:close/>
                </a:path>
                <a:path w="1064259" h="249554">
                  <a:moveTo>
                    <a:pt x="1063701" y="237451"/>
                  </a:moveTo>
                  <a:lnTo>
                    <a:pt x="1057021" y="228155"/>
                  </a:lnTo>
                  <a:lnTo>
                    <a:pt x="1055116" y="223202"/>
                  </a:lnTo>
                  <a:lnTo>
                    <a:pt x="1052664" y="222110"/>
                  </a:lnTo>
                  <a:lnTo>
                    <a:pt x="999566" y="148323"/>
                  </a:lnTo>
                  <a:lnTo>
                    <a:pt x="993609" y="147345"/>
                  </a:lnTo>
                  <a:lnTo>
                    <a:pt x="985075" y="153492"/>
                  </a:lnTo>
                  <a:lnTo>
                    <a:pt x="984097" y="159448"/>
                  </a:lnTo>
                  <a:lnTo>
                    <a:pt x="1018120" y="206730"/>
                  </a:lnTo>
                  <a:lnTo>
                    <a:pt x="553961" y="38"/>
                  </a:lnTo>
                  <a:lnTo>
                    <a:pt x="548322" y="2197"/>
                  </a:lnTo>
                  <a:lnTo>
                    <a:pt x="544042" y="11811"/>
                  </a:lnTo>
                  <a:lnTo>
                    <a:pt x="546201" y="17437"/>
                  </a:lnTo>
                  <a:lnTo>
                    <a:pt x="1010373" y="224129"/>
                  </a:lnTo>
                  <a:lnTo>
                    <a:pt x="952474" y="230466"/>
                  </a:lnTo>
                  <a:lnTo>
                    <a:pt x="948702" y="235178"/>
                  </a:lnTo>
                  <a:lnTo>
                    <a:pt x="949845" y="245630"/>
                  </a:lnTo>
                  <a:lnTo>
                    <a:pt x="954557" y="249402"/>
                  </a:lnTo>
                  <a:lnTo>
                    <a:pt x="1044917" y="239509"/>
                  </a:lnTo>
                  <a:lnTo>
                    <a:pt x="1047369" y="240601"/>
                  </a:lnTo>
                  <a:lnTo>
                    <a:pt x="1052334" y="238696"/>
                  </a:lnTo>
                  <a:lnTo>
                    <a:pt x="1063701" y="237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2827" y="5282957"/>
              <a:ext cx="223493" cy="23712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20505" y="5282750"/>
              <a:ext cx="186712" cy="23733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40915" y="5282750"/>
              <a:ext cx="186712" cy="23733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63238" y="5282957"/>
              <a:ext cx="223492" cy="2371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48271" y="4721352"/>
              <a:ext cx="371855" cy="3139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04845" y="4752999"/>
              <a:ext cx="258875" cy="20116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804845" y="4752999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5">
                  <a:moveTo>
                    <a:pt x="0" y="100581"/>
                  </a:moveTo>
                  <a:lnTo>
                    <a:pt x="50290" y="0"/>
                  </a:lnTo>
                  <a:lnTo>
                    <a:pt x="208584" y="0"/>
                  </a:lnTo>
                  <a:lnTo>
                    <a:pt x="258875" y="100581"/>
                  </a:lnTo>
                  <a:lnTo>
                    <a:pt x="208584" y="201162"/>
                  </a:lnTo>
                  <a:lnTo>
                    <a:pt x="50290" y="201162"/>
                  </a:lnTo>
                  <a:lnTo>
                    <a:pt x="0" y="1005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48855" y="5483351"/>
              <a:ext cx="368807" cy="3108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4239" y="5513536"/>
              <a:ext cx="258875" cy="20116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904239" y="5513536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5">
                  <a:moveTo>
                    <a:pt x="0" y="100581"/>
                  </a:moveTo>
                  <a:lnTo>
                    <a:pt x="50290" y="0"/>
                  </a:lnTo>
                  <a:lnTo>
                    <a:pt x="208584" y="0"/>
                  </a:lnTo>
                  <a:lnTo>
                    <a:pt x="258875" y="100581"/>
                  </a:lnTo>
                  <a:lnTo>
                    <a:pt x="208584" y="201162"/>
                  </a:lnTo>
                  <a:lnTo>
                    <a:pt x="50290" y="201162"/>
                  </a:lnTo>
                  <a:lnTo>
                    <a:pt x="0" y="1005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21879" y="5483351"/>
              <a:ext cx="371855" cy="31089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7464" y="5513536"/>
              <a:ext cx="258875" cy="20116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477463" y="5513536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5">
                  <a:moveTo>
                    <a:pt x="0" y="100581"/>
                  </a:moveTo>
                  <a:lnTo>
                    <a:pt x="50290" y="0"/>
                  </a:lnTo>
                  <a:lnTo>
                    <a:pt x="208584" y="0"/>
                  </a:lnTo>
                  <a:lnTo>
                    <a:pt x="258875" y="100581"/>
                  </a:lnTo>
                  <a:lnTo>
                    <a:pt x="208584" y="201162"/>
                  </a:lnTo>
                  <a:lnTo>
                    <a:pt x="50290" y="201162"/>
                  </a:lnTo>
                  <a:lnTo>
                    <a:pt x="0" y="1005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8055" y="5480304"/>
              <a:ext cx="371855" cy="3108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24652" y="5510005"/>
              <a:ext cx="258874" cy="20116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124652" y="5510005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5">
                  <a:moveTo>
                    <a:pt x="0" y="100581"/>
                  </a:moveTo>
                  <a:lnTo>
                    <a:pt x="50290" y="0"/>
                  </a:lnTo>
                  <a:lnTo>
                    <a:pt x="208584" y="0"/>
                  </a:lnTo>
                  <a:lnTo>
                    <a:pt x="258875" y="100581"/>
                  </a:lnTo>
                  <a:lnTo>
                    <a:pt x="208584" y="201162"/>
                  </a:lnTo>
                  <a:lnTo>
                    <a:pt x="50290" y="201162"/>
                  </a:lnTo>
                  <a:lnTo>
                    <a:pt x="0" y="1005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22791" y="5480304"/>
              <a:ext cx="371855" cy="3108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79384" y="5510005"/>
              <a:ext cx="258875" cy="20116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679384" y="5510005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5">
                  <a:moveTo>
                    <a:pt x="0" y="100581"/>
                  </a:moveTo>
                  <a:lnTo>
                    <a:pt x="50290" y="0"/>
                  </a:lnTo>
                  <a:lnTo>
                    <a:pt x="208584" y="0"/>
                  </a:lnTo>
                  <a:lnTo>
                    <a:pt x="258875" y="100581"/>
                  </a:lnTo>
                  <a:lnTo>
                    <a:pt x="208584" y="201162"/>
                  </a:lnTo>
                  <a:lnTo>
                    <a:pt x="50290" y="201162"/>
                  </a:lnTo>
                  <a:lnTo>
                    <a:pt x="0" y="1005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133109" y="5894323"/>
            <a:ext cx="282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𝒘</a:t>
            </a:r>
            <a:r>
              <a:rPr sz="1950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𝒋</a:t>
            </a:r>
            <a:r>
              <a:rPr sz="1950" spc="247" baseline="-17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b="1" spc="-1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1800" b="1" spc="-1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j-</a:t>
            </a:r>
            <a:r>
              <a:rPr sz="18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sz="1800" b="1" spc="-1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leaf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Slide Number Placeholder 7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82592" y="4614194"/>
            <a:ext cx="2601381" cy="87283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579120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73555"/>
            <a:ext cx="3335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30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our</a:t>
            </a:r>
            <a:r>
              <a:rPr sz="3000" b="1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objective</a:t>
            </a:r>
            <a:r>
              <a:rPr sz="3000" b="1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is:</a:t>
            </a:r>
            <a:endParaRPr sz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563" y="5932932"/>
            <a:ext cx="6983095" cy="7391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marR="5080" indent="-286385">
              <a:lnSpc>
                <a:spcPts val="2500"/>
              </a:lnSpc>
              <a:spcBef>
                <a:spcPts val="700"/>
              </a:spcBef>
              <a:buClr>
                <a:srgbClr val="60B5CC"/>
              </a:buClr>
              <a:buSzPct val="83000"/>
              <a:buFont typeface="BIZ UDGothic"/>
              <a:buChar char="■"/>
              <a:tabLst>
                <a:tab pos="287020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Notice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this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is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sum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of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𝑇</a:t>
            </a:r>
            <a:r>
              <a:rPr sz="2600" spc="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quadratic</a:t>
            </a:r>
            <a:r>
              <a:rPr sz="2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functions,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each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2600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600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associated</a:t>
            </a:r>
            <a:r>
              <a:rPr sz="2600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600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600" spc="-4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leaf</a:t>
            </a:r>
            <a:r>
              <a:rPr sz="2600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node</a:t>
            </a:r>
            <a:r>
              <a:rPr sz="2600" spc="-5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5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𝑗</a:t>
            </a:r>
            <a:endParaRPr sz="2600" dirty="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1795272"/>
            <a:ext cx="7985759" cy="1356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8738" y="4117599"/>
            <a:ext cx="2638039" cy="3885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2708" y="3265423"/>
            <a:ext cx="4368800" cy="126238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357505" indent="-319405">
              <a:lnSpc>
                <a:spcPct val="100000"/>
              </a:lnSpc>
              <a:spcBef>
                <a:spcPts val="16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0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30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re-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write</a:t>
            </a:r>
            <a:r>
              <a:rPr sz="30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30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30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leaf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255905" marR="1939925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𝐼</a:t>
            </a:r>
            <a:r>
              <a:rPr sz="1650" baseline="-15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𝑗</a:t>
            </a:r>
            <a:r>
              <a:rPr sz="1650" spc="292" baseline="-150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contains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index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data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points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that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leaf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j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0423" y="3990340"/>
            <a:ext cx="227647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q(x)</a:t>
            </a:r>
            <a:r>
              <a:rPr sz="1600" i="1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denotes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6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leaf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16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point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i="1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600" i="1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belongs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19" y="4742688"/>
            <a:ext cx="7985759" cy="12405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740655" y="5592743"/>
            <a:ext cx="264033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Associated</a:t>
            </a:r>
            <a:r>
              <a:rPr sz="14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4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leaf</a:t>
            </a:r>
            <a:r>
              <a:rPr sz="14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node</a:t>
            </a:r>
            <a:r>
              <a:rPr sz="14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𝑗</a:t>
            </a:r>
            <a:endParaRPr sz="1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295655"/>
            <a:ext cx="5623560" cy="6705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Each</a:t>
            </a:r>
            <a:r>
              <a:rPr spc="-90" dirty="0"/>
              <a:t> </a:t>
            </a:r>
            <a:r>
              <a:rPr dirty="0"/>
              <a:t>quadratic</a:t>
            </a:r>
            <a:r>
              <a:rPr spc="-85" dirty="0"/>
              <a:t> </a:t>
            </a:r>
            <a:r>
              <a:rPr dirty="0"/>
              <a:t>function</a:t>
            </a:r>
            <a:r>
              <a:rPr spc="-90" dirty="0"/>
              <a:t> </a:t>
            </a:r>
            <a:r>
              <a:rPr dirty="0"/>
              <a:t>associated</a:t>
            </a:r>
            <a:r>
              <a:rPr spc="-85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dirty="0"/>
              <a:t>leaf</a:t>
            </a:r>
            <a:r>
              <a:rPr spc="-85" dirty="0"/>
              <a:t> </a:t>
            </a:r>
            <a:r>
              <a:rPr spc="-25" dirty="0"/>
              <a:t>j: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18108" y="3305555"/>
            <a:ext cx="2888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8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minimizer</a:t>
            </a:r>
            <a:r>
              <a:rPr sz="3200" b="1" spc="-8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is: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108" y="4765548"/>
            <a:ext cx="5915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minimum</a:t>
            </a:r>
            <a:r>
              <a:rPr sz="32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32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objective</a:t>
            </a:r>
            <a:r>
              <a:rPr sz="32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is: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35100" y="2037151"/>
            <a:ext cx="6273800" cy="1303655"/>
            <a:chOff x="1435100" y="2037151"/>
            <a:chExt cx="6273800" cy="13036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100" y="2037151"/>
              <a:ext cx="6273800" cy="711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5100" y="2748351"/>
              <a:ext cx="1760855" cy="0"/>
            </a:xfrm>
            <a:custGeom>
              <a:avLst/>
              <a:gdLst/>
              <a:ahLst/>
              <a:cxnLst/>
              <a:rect l="l" t="t" r="r" b="b"/>
              <a:pathLst>
                <a:path w="1760855">
                  <a:moveTo>
                    <a:pt x="0" y="0"/>
                  </a:moveTo>
                  <a:lnTo>
                    <a:pt x="1760276" y="1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52247" y="2735079"/>
              <a:ext cx="1760855" cy="0"/>
            </a:xfrm>
            <a:custGeom>
              <a:avLst/>
              <a:gdLst/>
              <a:ahLst/>
              <a:cxnLst/>
              <a:rect l="l" t="t" r="r" b="b"/>
              <a:pathLst>
                <a:path w="1760854">
                  <a:moveTo>
                    <a:pt x="0" y="0"/>
                  </a:moveTo>
                  <a:lnTo>
                    <a:pt x="1760276" y="1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120" y="2765560"/>
              <a:ext cx="563474" cy="5749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0079" y="2850296"/>
              <a:ext cx="399287" cy="4472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60742" y="4158996"/>
            <a:ext cx="144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5" dirty="0">
                <a:latin typeface="Cambria Math" panose="02040503050406030204"/>
                <a:cs typeface="Cambria Math" panose="02040503050406030204"/>
              </a:rPr>
              <a:t>: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6838" y="3969003"/>
            <a:ext cx="1228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8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120" baseline="32000" dirty="0"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697" baseline="3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−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65375" y="4223115"/>
            <a:ext cx="965200" cy="25400"/>
          </a:xfrm>
          <a:custGeom>
            <a:avLst/>
            <a:gdLst/>
            <a:ahLst/>
            <a:cxnLst/>
            <a:rect l="l" t="t" r="r" b="b"/>
            <a:pathLst>
              <a:path w="965200" h="25400">
                <a:moveTo>
                  <a:pt x="965200" y="0"/>
                </a:moveTo>
                <a:lnTo>
                  <a:pt x="0" y="0"/>
                </a:lnTo>
                <a:lnTo>
                  <a:pt x="0" y="25400"/>
                </a:lnTo>
                <a:lnTo>
                  <a:pt x="965200" y="25400"/>
                </a:lnTo>
                <a:lnTo>
                  <a:pt x="965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751824" y="3700779"/>
            <a:ext cx="387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𝐺</a:t>
            </a:r>
            <a:r>
              <a:rPr sz="2850" spc="-37" baseline="-18000" dirty="0">
                <a:latin typeface="Cambria Math" panose="02040503050406030204"/>
                <a:cs typeface="Cambria Math" panose="02040503050406030204"/>
              </a:rPr>
              <a:t>𝑗</a:t>
            </a:r>
            <a:endParaRPr sz="2850" baseline="-1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7720" y="4206747"/>
            <a:ext cx="1034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𝐻</a:t>
            </a:r>
            <a:r>
              <a:rPr sz="2850" baseline="-18000" dirty="0">
                <a:latin typeface="Cambria Math" panose="02040503050406030204"/>
                <a:cs typeface="Cambria Math" panose="02040503050406030204"/>
              </a:rPr>
              <a:t>𝑗</a:t>
            </a:r>
            <a:r>
              <a:rPr sz="2850" spc="337" baseline="-1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𝜆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88083" y="5934490"/>
            <a:ext cx="203200" cy="25400"/>
          </a:xfrm>
          <a:custGeom>
            <a:avLst/>
            <a:gdLst/>
            <a:ahLst/>
            <a:cxnLst/>
            <a:rect l="l" t="t" r="r" b="b"/>
            <a:pathLst>
              <a:path w="203200" h="25400">
                <a:moveTo>
                  <a:pt x="203200" y="0"/>
                </a:moveTo>
                <a:lnTo>
                  <a:pt x="0" y="0"/>
                </a:lnTo>
                <a:lnTo>
                  <a:pt x="0" y="25399"/>
                </a:lnTo>
                <a:lnTo>
                  <a:pt x="203200" y="25399"/>
                </a:lnTo>
                <a:lnTo>
                  <a:pt x="203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173288" y="5410707"/>
            <a:ext cx="222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1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1310" y="5681979"/>
            <a:ext cx="2105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052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𝑂𝑏𝑗</a:t>
            </a:r>
            <a:r>
              <a:rPr sz="2800" spc="1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485" dirty="0">
                <a:latin typeface="Cambria Math" panose="02040503050406030204"/>
                <a:cs typeface="Cambria Math" panose="02040503050406030204"/>
              </a:rPr>
              <a:t>w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9701" y="6234684"/>
            <a:ext cx="4927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45" dirty="0">
                <a:latin typeface="Cambria Math" panose="02040503050406030204"/>
                <a:cs typeface="Cambria Math" panose="02040503050406030204"/>
              </a:rPr>
              <a:t>:;&lt;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81783" y="5253228"/>
            <a:ext cx="181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latin typeface="Cambria Math" panose="02040503050406030204"/>
                <a:cs typeface="Cambria Math" panose="02040503050406030204"/>
              </a:rPr>
              <a:t>F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75483" y="5934490"/>
            <a:ext cx="965200" cy="25400"/>
          </a:xfrm>
          <a:custGeom>
            <a:avLst/>
            <a:gdLst/>
            <a:ahLst/>
            <a:cxnLst/>
            <a:rect l="l" t="t" r="r" b="b"/>
            <a:pathLst>
              <a:path w="965200" h="25400">
                <a:moveTo>
                  <a:pt x="965200" y="0"/>
                </a:moveTo>
                <a:lnTo>
                  <a:pt x="0" y="0"/>
                </a:lnTo>
                <a:lnTo>
                  <a:pt x="0" y="25399"/>
                </a:lnTo>
                <a:lnTo>
                  <a:pt x="965200" y="25399"/>
                </a:lnTo>
                <a:lnTo>
                  <a:pt x="965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147888" y="5919723"/>
            <a:ext cx="183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2423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𝐻</a:t>
            </a:r>
            <a:r>
              <a:rPr sz="2850" baseline="-18000" dirty="0">
                <a:latin typeface="Cambria Math" panose="02040503050406030204"/>
                <a:cs typeface="Cambria Math" panose="02040503050406030204"/>
              </a:rPr>
              <a:t>𝑗</a:t>
            </a:r>
            <a:r>
              <a:rPr sz="2850" spc="337" baseline="-1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𝜆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18269" y="5573267"/>
            <a:ext cx="144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5" dirty="0">
                <a:latin typeface="Cambria Math" panose="02040503050406030204"/>
                <a:cs typeface="Cambria Math" panose="02040503050406030204"/>
              </a:rPr>
              <a:t>: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1069" y="5240019"/>
            <a:ext cx="469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spc="-37" baseline="-23000" dirty="0">
                <a:latin typeface="Cambria Math" panose="02040503050406030204"/>
                <a:cs typeface="Cambria Math" panose="02040503050406030204"/>
              </a:rPr>
              <a:t>𝐺</a:t>
            </a:r>
            <a:r>
              <a:rPr sz="2000" spc="-25" dirty="0">
                <a:latin typeface="Cambria Math" panose="02040503050406030204"/>
                <a:cs typeface="Cambria Math" panose="02040503050406030204"/>
              </a:rPr>
              <a:t>D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02977" y="5681979"/>
            <a:ext cx="769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+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𝛾𝑇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62127" y="5358383"/>
            <a:ext cx="2456815" cy="1323340"/>
            <a:chOff x="262127" y="5358383"/>
            <a:chExt cx="2456815" cy="132334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127" y="5358383"/>
              <a:ext cx="2456688" cy="13014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223" y="5364479"/>
              <a:ext cx="2398776" cy="13167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754" y="5383350"/>
              <a:ext cx="2357172" cy="120032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11754" y="5383350"/>
            <a:ext cx="2357755" cy="1200785"/>
          </a:xfrm>
          <a:prstGeom prst="rect">
            <a:avLst/>
          </a:prstGeom>
          <a:ln w="6350">
            <a:solidFill>
              <a:srgbClr val="67B569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0805" marR="165100">
              <a:lnSpc>
                <a:spcPct val="100000"/>
              </a:lnSpc>
              <a:spcBef>
                <a:spcPts val="260"/>
              </a:spcBef>
            </a:pP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2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Obj</a:t>
            </a:r>
            <a:r>
              <a:rPr sz="12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200" spc="-4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measures</a:t>
            </a:r>
            <a:r>
              <a:rPr sz="12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quality</a:t>
            </a:r>
            <a:r>
              <a:rPr sz="1200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200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200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trees.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score</a:t>
            </a:r>
            <a:r>
              <a:rPr sz="1200" spc="-4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2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like</a:t>
            </a:r>
            <a:r>
              <a:rPr sz="12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2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impurity</a:t>
            </a:r>
            <a:r>
              <a:rPr sz="1200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score</a:t>
            </a:r>
            <a:r>
              <a:rPr sz="12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evaluating</a:t>
            </a:r>
            <a:r>
              <a:rPr sz="12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12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trees,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except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200" spc="-1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derived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2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wider</a:t>
            </a:r>
            <a:r>
              <a:rPr sz="1200" spc="-2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range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2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objective</a:t>
            </a:r>
            <a:r>
              <a:rPr sz="1200" spc="-3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functions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4818888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5545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Derive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𝒈</a:t>
            </a:r>
            <a:r>
              <a:rPr sz="32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𝒉</a:t>
            </a:r>
            <a:r>
              <a:rPr sz="3200" spc="-2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square</a:t>
            </a:r>
            <a:r>
              <a:rPr sz="3200" b="1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loss: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3305555"/>
            <a:ext cx="1027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800" y="2070604"/>
            <a:ext cx="5689600" cy="508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2685282"/>
            <a:ext cx="4013200" cy="508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99604" y="4305300"/>
            <a:ext cx="144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5" dirty="0">
                <a:latin typeface="Cambria Math" panose="02040503050406030204"/>
                <a:cs typeface="Cambria Math" panose="02040503050406030204"/>
              </a:rPr>
              <a:t>: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5701" y="4118355"/>
            <a:ext cx="1228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8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120" baseline="32000" dirty="0"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697" baseline="3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−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06968" y="4371658"/>
            <a:ext cx="965200" cy="25400"/>
          </a:xfrm>
          <a:custGeom>
            <a:avLst/>
            <a:gdLst/>
            <a:ahLst/>
            <a:cxnLst/>
            <a:rect l="l" t="t" r="r" b="b"/>
            <a:pathLst>
              <a:path w="965200" h="25400">
                <a:moveTo>
                  <a:pt x="965200" y="0"/>
                </a:moveTo>
                <a:lnTo>
                  <a:pt x="0" y="0"/>
                </a:lnTo>
                <a:lnTo>
                  <a:pt x="0" y="25400"/>
                </a:lnTo>
                <a:lnTo>
                  <a:pt x="965200" y="25400"/>
                </a:lnTo>
                <a:lnTo>
                  <a:pt x="965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290686" y="3847083"/>
            <a:ext cx="387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𝐺</a:t>
            </a:r>
            <a:r>
              <a:rPr sz="2850" spc="-37" baseline="-18000" dirty="0">
                <a:latin typeface="Cambria Math" panose="02040503050406030204"/>
                <a:cs typeface="Cambria Math" panose="02040503050406030204"/>
              </a:rPr>
              <a:t>𝑗</a:t>
            </a:r>
            <a:endParaRPr sz="2850" baseline="-1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6582" y="4356100"/>
            <a:ext cx="1034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𝐻</a:t>
            </a:r>
            <a:r>
              <a:rPr sz="2850" baseline="-18000" dirty="0">
                <a:latin typeface="Cambria Math" panose="02040503050406030204"/>
                <a:cs typeface="Cambria Math" panose="02040503050406030204"/>
              </a:rPr>
              <a:t>𝑗</a:t>
            </a:r>
            <a:r>
              <a:rPr sz="2850" spc="337" baseline="-1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𝜆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54718" y="4118355"/>
            <a:ext cx="655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−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59568" y="4371658"/>
            <a:ext cx="1701800" cy="25400"/>
          </a:xfrm>
          <a:custGeom>
            <a:avLst/>
            <a:gdLst/>
            <a:ahLst/>
            <a:cxnLst/>
            <a:rect l="l" t="t" r="r" b="b"/>
            <a:pathLst>
              <a:path w="1701800" h="25400">
                <a:moveTo>
                  <a:pt x="1701800" y="0"/>
                </a:moveTo>
                <a:lnTo>
                  <a:pt x="0" y="0"/>
                </a:lnTo>
                <a:lnTo>
                  <a:pt x="0" y="25400"/>
                </a:lnTo>
                <a:lnTo>
                  <a:pt x="1701800" y="25400"/>
                </a:lnTo>
                <a:lnTo>
                  <a:pt x="170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17595" y="3789172"/>
            <a:ext cx="1771650" cy="111696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4200" spc="-165" baseline="16000" dirty="0">
                <a:latin typeface="Cambria Math" panose="02040503050406030204"/>
                <a:cs typeface="Cambria Math" panose="02040503050406030204"/>
              </a:rPr>
              <a:t>∑</a:t>
            </a:r>
            <a:r>
              <a:rPr sz="2000" spc="-110" dirty="0">
                <a:latin typeface="Cambria Math" panose="02040503050406030204"/>
                <a:cs typeface="Cambria Math" panose="02040503050406030204"/>
              </a:rPr>
              <a:t>A∈H:</a:t>
            </a:r>
            <a:r>
              <a:rPr sz="2000" spc="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4200" spc="-37" baseline="13000" dirty="0">
                <a:latin typeface="Cambria Math" panose="02040503050406030204"/>
                <a:cs typeface="Cambria Math" panose="02040503050406030204"/>
              </a:rPr>
              <a:t>𝑔</a:t>
            </a:r>
            <a:r>
              <a:rPr sz="2850" spc="-37" baseline="1000" dirty="0">
                <a:latin typeface="Cambria Math" panose="02040503050406030204"/>
                <a:cs typeface="Cambria Math" panose="02040503050406030204"/>
              </a:rPr>
              <a:t>𝑖</a:t>
            </a:r>
            <a:endParaRPr sz="2850" baseline="10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4200" spc="-165" baseline="18000" dirty="0">
                <a:latin typeface="Cambria Math" panose="02040503050406030204"/>
                <a:cs typeface="Cambria Math" panose="02040503050406030204"/>
              </a:rPr>
              <a:t>∑</a:t>
            </a:r>
            <a:r>
              <a:rPr sz="2000" spc="-110" dirty="0">
                <a:latin typeface="Cambria Math" panose="02040503050406030204"/>
                <a:cs typeface="Cambria Math" panose="02040503050406030204"/>
              </a:rPr>
              <a:t>A∈H:</a:t>
            </a:r>
            <a:r>
              <a:rPr sz="2000" spc="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4200" baseline="15000" dirty="0">
                <a:latin typeface="Cambria Math" panose="02040503050406030204"/>
                <a:cs typeface="Cambria Math" panose="02040503050406030204"/>
              </a:rPr>
              <a:t>ℎ</a:t>
            </a:r>
            <a:r>
              <a:rPr sz="2850" baseline="400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850" spc="337" baseline="4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4200" baseline="150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4200" spc="-52" baseline="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4200" spc="-75" baseline="15000" dirty="0">
                <a:latin typeface="Cambria Math" panose="02040503050406030204"/>
                <a:cs typeface="Cambria Math" panose="02040503050406030204"/>
              </a:rPr>
              <a:t>𝜆</a:t>
            </a:r>
            <a:endParaRPr sz="4200" baseline="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586130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5545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Derive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𝒈</a:t>
            </a:r>
            <a:r>
              <a:rPr sz="32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𝒉</a:t>
            </a:r>
            <a:r>
              <a:rPr sz="3200" spc="-2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square</a:t>
            </a:r>
            <a:r>
              <a:rPr sz="3200" b="1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loss: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3305555"/>
            <a:ext cx="1027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800" y="2070604"/>
            <a:ext cx="5689600" cy="508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2685282"/>
            <a:ext cx="4013200" cy="508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48165" y="4332732"/>
            <a:ext cx="144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5" dirty="0">
                <a:latin typeface="Cambria Math" panose="02040503050406030204"/>
                <a:cs typeface="Cambria Math" panose="02040503050406030204"/>
              </a:rPr>
              <a:t>: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996213"/>
            <a:ext cx="6324600" cy="23269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586130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348740"/>
            <a:ext cx="5545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Derive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𝒈</a:t>
            </a:r>
            <a:r>
              <a:rPr sz="3200" spc="-2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𝒉</a:t>
            </a:r>
            <a:r>
              <a:rPr sz="3200" spc="-2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200" b="1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square</a:t>
            </a:r>
            <a:r>
              <a:rPr sz="3200" b="1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loss: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3305555"/>
            <a:ext cx="1027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800" y="2070604"/>
            <a:ext cx="5689600" cy="508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2685282"/>
            <a:ext cx="4013200" cy="508000"/>
          </a:xfrm>
          <a:prstGeom prst="rect">
            <a:avLst/>
          </a:prstGeom>
        </p:spPr>
      </p:pic>
      <p:sp>
        <p:nvSpPr>
          <p:cNvPr id="35" name="Slide Number Placeholder 3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42584"/>
            <a:ext cx="4953000" cy="228732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6473952" cy="5638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2708" y="1296924"/>
            <a:ext cx="5588635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670"/>
              </a:lnSpc>
              <a:spcBef>
                <a:spcPts val="100"/>
              </a:spcBef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Given</a:t>
            </a:r>
            <a:r>
              <a:rPr sz="3200" b="1" spc="-3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200" b="1" spc="-3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3200" b="1" spc="-2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𝒇</a:t>
            </a:r>
            <a:r>
              <a:rPr sz="3450" baseline="-16000" dirty="0">
                <a:solidFill>
                  <a:srgbClr val="D60093"/>
                </a:solidFill>
                <a:latin typeface="Cambria Math" panose="02040503050406030204"/>
                <a:cs typeface="Cambria Math" panose="02040503050406030204"/>
              </a:rPr>
              <a:t>𝒕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3200" b="1" spc="-3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know</a:t>
            </a:r>
            <a:r>
              <a:rPr sz="3200" b="1" spc="-3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3200" b="1" spc="-3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to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57505" indent="-319405">
              <a:lnSpc>
                <a:spcPts val="367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575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Calculate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score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for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𝑓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3494532"/>
            <a:ext cx="8101330" cy="271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then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set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optimal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weights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for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chosen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𝑓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645"/>
              </a:spcBef>
              <a:buClr>
                <a:srgbClr val="F0AD00"/>
              </a:buClr>
              <a:buFont typeface="Wingdings 2" panose="05020102010507070707"/>
              <a:buChar char="■"/>
            </a:pPr>
            <a:endParaRPr sz="3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625"/>
              </a:lnSpc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200" b="1" spc="-4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principle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4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could: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32740" marR="146050" indent="-320040">
              <a:lnSpc>
                <a:spcPts val="3500"/>
              </a:lnSpc>
              <a:spcBef>
                <a:spcPts val="18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200" spc="-10" dirty="0">
                <a:latin typeface="Calibri" panose="020F0502020204030204"/>
                <a:cs typeface="Calibri" panose="020F0502020204030204"/>
              </a:rPr>
              <a:t>Enumerate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possible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tree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structures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𝑓</a:t>
            </a:r>
            <a:r>
              <a:rPr sz="3200" spc="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take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one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that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minimizes</a:t>
            </a:r>
            <a:r>
              <a:rPr sz="32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mbria Math" panose="02040503050406030204"/>
                <a:cs typeface="Cambria Math" panose="02040503050406030204"/>
              </a:rPr>
              <a:t>𝑂𝑏𝑗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8814" y="4061570"/>
            <a:ext cx="3010109" cy="9287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255" y="2418885"/>
            <a:ext cx="5709354" cy="90693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32232"/>
            <a:ext cx="4687824" cy="4968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37657"/>
            <a:ext cx="8278495" cy="54190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97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9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Unreasonable</a:t>
            </a:r>
            <a:r>
              <a:rPr sz="3200" b="1" spc="-8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Effectiveness</a:t>
            </a:r>
            <a:r>
              <a:rPr sz="3200" b="1" spc="-8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8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5475" marR="309880" lvl="1" indent="-318135">
              <a:lnSpc>
                <a:spcPts val="2810"/>
              </a:lnSpc>
              <a:spcBef>
                <a:spcPts val="80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2017,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Google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revisited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type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experiment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latest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models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computer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vision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132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Findings: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624205" lvl="1" indent="-317500">
              <a:lnSpc>
                <a:spcPct val="100000"/>
              </a:lnSpc>
              <a:spcBef>
                <a:spcPts val="65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4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400" spc="-9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increases</a:t>
            </a:r>
            <a:r>
              <a:rPr sz="2400" spc="-9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logarithmically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>
              <a:lnSpc>
                <a:spcPct val="100000"/>
              </a:lnSpc>
              <a:spcBef>
                <a:spcPts val="25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based</a:t>
            </a:r>
            <a:r>
              <a:rPr sz="24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on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volume</a:t>
            </a:r>
            <a:r>
              <a:rPr sz="24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4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data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25475" marR="2922905" lvl="1" indent="-318135">
              <a:lnSpc>
                <a:spcPct val="101000"/>
              </a:lnSpc>
              <a:spcBef>
                <a:spcPts val="50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Complexity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modern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ML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models </a:t>
            </a:r>
            <a:r>
              <a:rPr sz="2400" dirty="0">
                <a:latin typeface="Calibri" panose="020F0502020204030204"/>
                <a:cs typeface="Calibri" panose="020F0502020204030204"/>
              </a:rPr>
              <a:t>(i.e.,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neural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nets)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allows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even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further</a:t>
            </a:r>
            <a:r>
              <a:rPr sz="2400" b="1" spc="-8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2400" b="1" spc="-7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gains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485"/>
              </a:spcBef>
              <a:buClr>
                <a:srgbClr val="60B5CC"/>
              </a:buClr>
              <a:buFont typeface="BIZ UDGothic"/>
              <a:buChar char="■"/>
            </a:pP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buClr>
                <a:srgbClr val="F0AD00"/>
              </a:buClr>
              <a:buSzPct val="79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8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datasets</a:t>
            </a:r>
            <a:r>
              <a:rPr sz="28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+</a:t>
            </a:r>
            <a:r>
              <a:rPr sz="28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8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ML</a:t>
            </a:r>
            <a:r>
              <a:rPr sz="28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models</a:t>
            </a:r>
            <a:r>
              <a:rPr sz="28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=&gt;</a:t>
            </a:r>
            <a:r>
              <a:rPr sz="28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amazing</a:t>
            </a:r>
            <a:r>
              <a:rPr sz="28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results!!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11150">
              <a:lnSpc>
                <a:spcPct val="100000"/>
              </a:lnSpc>
              <a:spcBef>
                <a:spcPts val="2050"/>
              </a:spcBef>
            </a:pPr>
            <a:r>
              <a:rPr sz="1400" spc="-10" dirty="0">
                <a:latin typeface="Corbel" panose="020B0503020204020204"/>
                <a:cs typeface="Corbel" panose="020B0503020204020204"/>
              </a:rPr>
              <a:t>“Revisiting</a:t>
            </a:r>
            <a:r>
              <a:rPr sz="1400" spc="-6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Unreasonable</a:t>
            </a:r>
            <a:r>
              <a:rPr sz="1400" spc="-25" dirty="0">
                <a:latin typeface="Corbel" panose="020B0503020204020204"/>
                <a:cs typeface="Corbel" panose="020B0503020204020204"/>
              </a:rPr>
              <a:t> </a:t>
            </a:r>
            <a:r>
              <a:rPr sz="1400" spc="-10" dirty="0">
                <a:latin typeface="Corbel" panose="020B0503020204020204"/>
                <a:cs typeface="Corbel" panose="020B0503020204020204"/>
              </a:rPr>
              <a:t>Effectiveness</a:t>
            </a:r>
            <a:r>
              <a:rPr sz="1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of</a:t>
            </a:r>
            <a:r>
              <a:rPr sz="1400" spc="-1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Data</a:t>
            </a:r>
            <a:r>
              <a:rPr sz="1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in</a:t>
            </a:r>
            <a:r>
              <a:rPr sz="1400" spc="-20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Deep</a:t>
            </a:r>
            <a:r>
              <a:rPr sz="1400" spc="-2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Learning</a:t>
            </a:r>
            <a:r>
              <a:rPr sz="1400" spc="-25" dirty="0">
                <a:latin typeface="Corbel" panose="020B0503020204020204"/>
                <a:cs typeface="Corbel" panose="020B0503020204020204"/>
              </a:rPr>
              <a:t> </a:t>
            </a:r>
            <a:r>
              <a:rPr sz="1400" dirty="0">
                <a:latin typeface="Corbel" panose="020B0503020204020204"/>
                <a:cs typeface="Corbel" panose="020B0503020204020204"/>
              </a:rPr>
              <a:t>Era”:</a:t>
            </a:r>
            <a:r>
              <a:rPr sz="1400" spc="-10" dirty="0">
                <a:latin typeface="Corbel" panose="020B0503020204020204"/>
                <a:cs typeface="Corbel" panose="020B0503020204020204"/>
              </a:rPr>
              <a:t> 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 panose="020B0503020204020204"/>
                <a:cs typeface="Corbel" panose="020B0503020204020204"/>
              </a:rPr>
              <a:t>https://arxiv.org/abs/1707.02968</a:t>
            </a:r>
            <a:endParaRPr sz="1400" dirty="0">
              <a:latin typeface="Corbel" panose="020B0503020204020204"/>
              <a:cs typeface="Corbel" panose="020B0503020204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294" y="2796638"/>
            <a:ext cx="2608729" cy="263562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1375"/>
            <a:ext cx="6473952" cy="5638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7799705" cy="21482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3200" b="1" spc="-8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practice</a:t>
            </a:r>
            <a:r>
              <a:rPr sz="32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7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grow</a:t>
            </a:r>
            <a:r>
              <a:rPr sz="32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32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greedily: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Start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depth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leaf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node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tree,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try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add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split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2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change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objective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after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adding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is: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08" y="4993132"/>
            <a:ext cx="5797550" cy="94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4205" indent="-368300">
              <a:lnSpc>
                <a:spcPct val="100000"/>
              </a:lnSpc>
              <a:spcBef>
                <a:spcPts val="10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spc="-60" dirty="0">
                <a:latin typeface="Calibri" panose="020F0502020204030204"/>
                <a:cs typeface="Calibri" panose="020F0502020204030204"/>
              </a:rPr>
              <a:t>Take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gives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best</a:t>
            </a:r>
            <a:r>
              <a:rPr sz="28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gain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ct val="100000"/>
              </a:lnSpc>
              <a:spcBef>
                <a:spcPts val="3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Next: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How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find</a:t>
            </a:r>
            <a:r>
              <a:rPr sz="3200" b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best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split?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200" y="3530600"/>
            <a:ext cx="8686800" cy="800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79610" y="4401820"/>
            <a:ext cx="13690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6695" marR="5080" indent="-21463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similarity</a:t>
            </a:r>
            <a:r>
              <a:rPr sz="1600" spc="-6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score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left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child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7447" y="4401820"/>
            <a:ext cx="14020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1610" marR="5080" indent="-16954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Similarity</a:t>
            </a:r>
            <a:r>
              <a:rPr sz="1600" spc="-5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score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right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child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9796" y="4401820"/>
            <a:ext cx="14020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27660" marR="5080" indent="-31559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Similarity</a:t>
            </a:r>
            <a:r>
              <a:rPr sz="1600" spc="-5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score </a:t>
            </a:r>
            <a:r>
              <a:rPr sz="16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parent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347471"/>
            <a:ext cx="661720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52365"/>
            <a:ext cx="8128000" cy="55130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85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node,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enumerate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3200" b="1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32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features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feature,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sort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instances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value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5475" marR="148590" lvl="1" indent="-368935">
              <a:lnSpc>
                <a:spcPts val="3290"/>
              </a:lnSpc>
              <a:spcBef>
                <a:spcPts val="91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Use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linear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scan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decide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best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along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that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ts val="3330"/>
              </a:lnSpc>
              <a:spcBef>
                <a:spcPts val="640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spc="-60" dirty="0">
                <a:latin typeface="Calibri" panose="020F0502020204030204"/>
                <a:cs typeface="Calibri" panose="020F0502020204030204"/>
              </a:rPr>
              <a:t>Take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best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solution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along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all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81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2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Pre-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stopping: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ct val="100000"/>
              </a:lnSpc>
              <a:spcBef>
                <a:spcPts val="66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Stop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if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best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have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negative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gain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24205" lvl="1" indent="-368300">
              <a:lnSpc>
                <a:spcPts val="3330"/>
              </a:lnSpc>
              <a:spcBef>
                <a:spcPts val="745"/>
              </a:spcBef>
              <a:buClr>
                <a:srgbClr val="60B5CC"/>
              </a:buClr>
              <a:buFont typeface="BIZ UDGothic"/>
              <a:buChar char="■"/>
              <a:tabLst>
                <a:tab pos="6242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But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maybe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benefit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future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splits..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81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spc="-5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Post-</a:t>
            </a:r>
            <a:r>
              <a:rPr sz="32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Prunning: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25475" marR="287020" lvl="1" indent="-368935">
              <a:lnSpc>
                <a:spcPct val="101000"/>
              </a:lnSpc>
              <a:spcBef>
                <a:spcPts val="64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Grow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maximum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depth,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recursively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prune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all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leaf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splits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negative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gain.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45306" y="5074982"/>
            <a:ext cx="3031391" cy="4330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347472"/>
            <a:ext cx="6665976" cy="557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7308" y="1165280"/>
            <a:ext cx="8220075" cy="372046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82905" indent="-319405">
              <a:lnSpc>
                <a:spcPct val="100000"/>
              </a:lnSpc>
              <a:spcBef>
                <a:spcPts val="1545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Add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new</a:t>
            </a:r>
            <a:r>
              <a:rPr sz="3200" b="1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tree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𝒇</a:t>
            </a:r>
            <a:r>
              <a:rPr sz="3450" baseline="-16000" dirty="0">
                <a:latin typeface="Cambria Math" panose="02040503050406030204"/>
                <a:cs typeface="Cambria Math" panose="02040503050406030204"/>
              </a:rPr>
              <a:t>𝒕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(𝒙)</a:t>
            </a:r>
            <a:r>
              <a:rPr sz="32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each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iteration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ct val="100000"/>
              </a:lnSpc>
              <a:spcBef>
                <a:spcPts val="1260"/>
              </a:spcBef>
              <a:buClr>
                <a:srgbClr val="60B5CC"/>
              </a:buClr>
              <a:buFont typeface="BIZ UDGothic"/>
              <a:buChar char="■"/>
              <a:tabLst>
                <a:tab pos="6750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necessary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statistics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our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objective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2320"/>
              </a:spcBef>
              <a:buClr>
                <a:srgbClr val="60B5CC"/>
              </a:buClr>
              <a:buFont typeface="BIZ UDGothic"/>
              <a:buChar char="■"/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L="675005" lvl="1" indent="-368300">
              <a:lnSpc>
                <a:spcPct val="100000"/>
              </a:lnSpc>
              <a:buClr>
                <a:srgbClr val="60B5CC"/>
              </a:buClr>
              <a:buFont typeface="BIZ UDGothic"/>
              <a:buChar char="■"/>
              <a:tabLst>
                <a:tab pos="67500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Greedily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grow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tree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that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minimizes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objective: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2830"/>
              </a:spcBef>
              <a:buClr>
                <a:srgbClr val="60B5CC"/>
              </a:buClr>
              <a:buFont typeface="BIZ UDGothic"/>
              <a:buChar char="■"/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L="382905" indent="-319405">
              <a:lnSpc>
                <a:spcPct val="100000"/>
              </a:lnSpc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829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Add</a:t>
            </a:r>
            <a:r>
              <a:rPr sz="32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𝒇</a:t>
            </a:r>
            <a:r>
              <a:rPr sz="3450" baseline="-16000" dirty="0">
                <a:latin typeface="Cambria Math" panose="02040503050406030204"/>
                <a:cs typeface="Cambria Math" panose="02040503050406030204"/>
              </a:rPr>
              <a:t>𝒕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(𝒙)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our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ensemble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model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108" y="5640323"/>
            <a:ext cx="7252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Repeat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until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we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use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𝑴</a:t>
            </a:r>
            <a:r>
              <a:rPr sz="32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ensemble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trees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4061" y="4839716"/>
            <a:ext cx="33788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0"/>
              </a:spcBef>
            </a:pPr>
            <a:r>
              <a:rPr sz="180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𝜂</a:t>
            </a:r>
            <a:r>
              <a:rPr sz="1800" spc="150" dirty="0">
                <a:solidFill>
                  <a:srgbClr val="008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8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called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step-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size</a:t>
            </a:r>
            <a:r>
              <a:rPr sz="18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1800" spc="5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shrinkage,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usually</a:t>
            </a:r>
            <a:r>
              <a:rPr sz="18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set</a:t>
            </a:r>
            <a:r>
              <a:rPr sz="1800" spc="-3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around</a:t>
            </a:r>
            <a:r>
              <a:rPr sz="1800" spc="-3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0.1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0.3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800" spc="-15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prevent</a:t>
            </a:r>
            <a:r>
              <a:rPr sz="1800" spc="-2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overfitting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0901" y="3648777"/>
            <a:ext cx="4313321" cy="7797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712" y="2551050"/>
            <a:ext cx="6437419" cy="46312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28278" y="5075122"/>
            <a:ext cx="3310890" cy="417195"/>
          </a:xfrm>
          <a:custGeom>
            <a:avLst/>
            <a:gdLst/>
            <a:ahLst/>
            <a:cxnLst/>
            <a:rect l="l" t="t" r="r" b="b"/>
            <a:pathLst>
              <a:path w="3310890" h="417195">
                <a:moveTo>
                  <a:pt x="3310472" y="0"/>
                </a:moveTo>
                <a:lnTo>
                  <a:pt x="0" y="0"/>
                </a:lnTo>
                <a:lnTo>
                  <a:pt x="0" y="416717"/>
                </a:lnTo>
                <a:lnTo>
                  <a:pt x="3310472" y="416717"/>
                </a:lnTo>
                <a:lnTo>
                  <a:pt x="33104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90178" y="5061204"/>
            <a:ext cx="32334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50" spc="-15" baseline="28000" dirty="0">
                <a:latin typeface="Cambria Math" panose="02040503050406030204"/>
                <a:cs typeface="Cambria Math" panose="02040503050406030204"/>
              </a:rPr>
              <a:t>(&amp;)</a:t>
            </a:r>
            <a:r>
              <a:rPr sz="2850" spc="465" baseline="2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600" spc="-9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9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50" spc="135" baseline="28000" dirty="0">
                <a:latin typeface="Cambria Math" panose="02040503050406030204"/>
                <a:cs typeface="Cambria Math" panose="02040503050406030204"/>
              </a:rPr>
              <a:t>(&amp;())</a:t>
            </a:r>
            <a:r>
              <a:rPr sz="2850" spc="307" baseline="2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40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600" spc="-530" dirty="0">
                <a:latin typeface="Cambria Math" panose="02040503050406030204"/>
                <a:cs typeface="Cambria Math" panose="02040503050406030204"/>
              </a:rPr>
              <a:t>𝑓</a:t>
            </a:r>
            <a:r>
              <a:rPr sz="2850" spc="60" baseline="-16000" dirty="0">
                <a:latin typeface="Cambria Math" panose="02040503050406030204"/>
                <a:cs typeface="Cambria Math" panose="02040503050406030204"/>
              </a:rPr>
              <a:t>&amp;</a:t>
            </a:r>
            <a:r>
              <a:rPr sz="2600" spc="-120" dirty="0">
                <a:latin typeface="Cambria Math" panose="02040503050406030204"/>
                <a:cs typeface="Cambria Math" panose="02040503050406030204"/>
              </a:rPr>
              <a:t>(</a:t>
            </a:r>
            <a:r>
              <a:rPr sz="2600" spc="-145" dirty="0">
                <a:latin typeface="Cambria Math" panose="02040503050406030204"/>
                <a:cs typeface="Cambria Math" panose="02040503050406030204"/>
              </a:rPr>
              <a:t>𝑥</a:t>
            </a:r>
            <a:r>
              <a:rPr sz="2850" spc="-172" baseline="-16000" dirty="0">
                <a:latin typeface="Cambria Math" panose="02040503050406030204"/>
                <a:cs typeface="Cambria Math" panose="02040503050406030204"/>
              </a:rPr>
              <a:t>*</a:t>
            </a:r>
            <a:r>
              <a:rPr sz="2850" spc="-367" baseline="-16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00" spc="-60" dirty="0">
                <a:latin typeface="Cambria Math" panose="02040503050406030204"/>
                <a:cs typeface="Cambria Math" panose="02040503050406030204"/>
              </a:rPr>
              <a:t>)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71855"/>
            <a:ext cx="2176272" cy="402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73555"/>
            <a:ext cx="7930515" cy="516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ts val="3595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XGBoost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:</a:t>
            </a:r>
            <a:r>
              <a:rPr sz="30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e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X</a:t>
            </a:r>
            <a:r>
              <a:rPr sz="3000" dirty="0">
                <a:latin typeface="Calibri" panose="020F0502020204030204"/>
                <a:cs typeface="Calibri" panose="020F0502020204030204"/>
              </a:rPr>
              <a:t>treme</a:t>
            </a:r>
            <a:r>
              <a:rPr sz="30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latin typeface="Calibri" panose="020F0502020204030204"/>
                <a:cs typeface="Calibri" panose="020F0502020204030204"/>
              </a:rPr>
              <a:t>G</a:t>
            </a:r>
            <a:r>
              <a:rPr sz="3000" dirty="0">
                <a:latin typeface="Calibri" panose="020F0502020204030204"/>
                <a:cs typeface="Calibri" panose="020F0502020204030204"/>
              </a:rPr>
              <a:t>radient</a:t>
            </a:r>
            <a:r>
              <a:rPr sz="30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latin typeface="Calibri" panose="020F0502020204030204"/>
                <a:cs typeface="Calibri" panose="020F0502020204030204"/>
              </a:rPr>
              <a:t>B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oosting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5475" marR="152400" lvl="1" indent="-343535">
              <a:lnSpc>
                <a:spcPct val="80000"/>
              </a:lnSpc>
              <a:spcBef>
                <a:spcPts val="62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highly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scalable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implementation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of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gradient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boosted </a:t>
            </a:r>
            <a:r>
              <a:rPr sz="2600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2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trees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regularization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480"/>
              </a:spcBef>
              <a:buClr>
                <a:srgbClr val="60B5CC"/>
              </a:buClr>
              <a:buFont typeface="BIZ UDGothic"/>
              <a:buChar char="■"/>
            </a:pPr>
            <a:endParaRPr sz="2600">
              <a:latin typeface="Calibri" panose="020F0502020204030204"/>
              <a:cs typeface="Calibri" panose="020F0502020204030204"/>
            </a:endParaRPr>
          </a:p>
          <a:p>
            <a:pPr marL="350520" marR="5080">
              <a:lnSpc>
                <a:spcPts val="2520"/>
              </a:lnSpc>
            </a:pP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Widely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600" spc="-4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scientists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3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state-of-</a:t>
            </a:r>
            <a:r>
              <a:rPr sz="2600" spc="-2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the-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art</a:t>
            </a:r>
            <a:r>
              <a:rPr sz="2600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2600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600" spc="-5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2600" spc="-55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problems!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32105" indent="-319405">
              <a:lnSpc>
                <a:spcPts val="3595"/>
              </a:lnSpc>
              <a:spcBef>
                <a:spcPts val="2185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105" algn="l"/>
              </a:tabLst>
            </a:pPr>
            <a:r>
              <a:rPr sz="3000" spc="-10" dirty="0">
                <a:latin typeface="Calibri" panose="020F0502020204030204"/>
                <a:cs typeface="Calibri" panose="020F0502020204030204"/>
              </a:rPr>
              <a:t>System</a:t>
            </a:r>
            <a:r>
              <a:rPr sz="3000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optimizations: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5475" marR="1162050" lvl="1" indent="-343535">
              <a:lnSpc>
                <a:spcPts val="2520"/>
              </a:lnSpc>
              <a:spcBef>
                <a:spcPts val="58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6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Parallel</a:t>
            </a:r>
            <a:r>
              <a:rPr sz="26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26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constructions</a:t>
            </a:r>
            <a:r>
              <a:rPr sz="26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column</a:t>
            </a:r>
            <a:r>
              <a:rPr sz="2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block structure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5475" marR="239395" lvl="1" indent="-343535">
              <a:lnSpc>
                <a:spcPct val="80000"/>
              </a:lnSpc>
              <a:spcBef>
                <a:spcPts val="615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6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Distributed</a:t>
            </a:r>
            <a:r>
              <a:rPr sz="26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Computing</a:t>
            </a:r>
            <a:r>
              <a:rPr sz="26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for</a:t>
            </a:r>
            <a:r>
              <a:rPr sz="26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6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very</a:t>
            </a:r>
            <a:r>
              <a:rPr sz="26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large</a:t>
            </a:r>
            <a:r>
              <a:rPr sz="26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models </a:t>
            </a:r>
            <a:r>
              <a:rPr sz="26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a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cluster</a:t>
            </a:r>
            <a:r>
              <a:rPr sz="2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of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machines.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625475" marR="487045" lvl="1" indent="-343535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Font typeface="BIZ UDGothic"/>
              <a:buChar char="■"/>
              <a:tabLst>
                <a:tab pos="625475" algn="l"/>
              </a:tabLst>
            </a:pPr>
            <a:r>
              <a:rPr sz="26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Out-</a:t>
            </a:r>
            <a:r>
              <a:rPr sz="26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of-</a:t>
            </a:r>
            <a:r>
              <a:rPr sz="26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Core</a:t>
            </a:r>
            <a:r>
              <a:rPr sz="26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Computing</a:t>
            </a:r>
            <a:r>
              <a:rPr sz="2600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for</a:t>
            </a:r>
            <a:r>
              <a:rPr sz="2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very</a:t>
            </a:r>
            <a:r>
              <a:rPr sz="26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large</a:t>
            </a:r>
            <a:r>
              <a:rPr sz="26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datasets</a:t>
            </a:r>
            <a:r>
              <a:rPr sz="26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20" dirty="0">
                <a:latin typeface="Calibri" panose="020F0502020204030204"/>
                <a:cs typeface="Calibri" panose="020F0502020204030204"/>
              </a:rPr>
              <a:t>that </a:t>
            </a:r>
            <a:r>
              <a:rPr sz="2600" dirty="0">
                <a:latin typeface="Calibri" panose="020F0502020204030204"/>
                <a:cs typeface="Calibri" panose="020F0502020204030204"/>
              </a:rPr>
              <a:t>don’t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fit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into</a:t>
            </a:r>
            <a:r>
              <a:rPr sz="2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memory.</a:t>
            </a:r>
            <a:endParaRPr sz="2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365760"/>
            <a:ext cx="8351520" cy="499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08" y="1273555"/>
            <a:ext cx="8428990" cy="507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100"/>
              </a:spcBef>
            </a:pP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b="1" spc="-7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few</a:t>
            </a:r>
            <a:r>
              <a:rPr sz="30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reasons</a:t>
            </a:r>
            <a:r>
              <a:rPr sz="30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why</a:t>
            </a:r>
            <a:r>
              <a:rPr sz="3000" b="1" spc="-6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30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000" b="1" spc="-65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b="1" spc="-10" dirty="0">
                <a:solidFill>
                  <a:srgbClr val="D60093"/>
                </a:solidFill>
                <a:latin typeface="Calibri" panose="020F0502020204030204"/>
                <a:cs typeface="Calibri" panose="020F0502020204030204"/>
              </a:rPr>
              <a:t>important:</a:t>
            </a:r>
            <a:endParaRPr sz="3000" dirty="0">
              <a:latin typeface="Calibri" panose="020F0502020204030204"/>
              <a:cs typeface="Calibri" panose="020F0502020204030204"/>
            </a:endParaRPr>
          </a:p>
          <a:p>
            <a:pPr marL="332740" marR="177800" indent="-320040">
              <a:lnSpc>
                <a:spcPts val="2900"/>
              </a:lnSpc>
              <a:spcBef>
                <a:spcPts val="27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dirty="0">
                <a:latin typeface="Calibri" panose="020F0502020204030204"/>
                <a:cs typeface="Calibri" panose="020F0502020204030204"/>
              </a:rPr>
              <a:t>Classical</a:t>
            </a:r>
            <a:r>
              <a:rPr sz="30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tasks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in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NLP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0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Vision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getting commoditized</a:t>
            </a:r>
            <a:r>
              <a:rPr sz="30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(you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take</a:t>
            </a:r>
            <a:r>
              <a:rPr sz="30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pretrained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model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and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fine </a:t>
            </a:r>
            <a:r>
              <a:rPr sz="3000" dirty="0">
                <a:latin typeface="Calibri" panose="020F0502020204030204"/>
                <a:cs typeface="Calibri" panose="020F0502020204030204"/>
              </a:rPr>
              <a:t>tune</a:t>
            </a:r>
            <a:r>
              <a:rPr sz="3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it),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but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there</a:t>
            </a:r>
            <a:r>
              <a:rPr sz="3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are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many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other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unique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ML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tasks.</a:t>
            </a:r>
            <a:endParaRPr sz="3000" dirty="0">
              <a:latin typeface="Calibri" panose="020F0502020204030204"/>
              <a:cs typeface="Calibri" panose="020F0502020204030204"/>
            </a:endParaRPr>
          </a:p>
          <a:p>
            <a:pPr marL="332740" marR="5080" indent="-320040">
              <a:lnSpc>
                <a:spcPct val="80000"/>
              </a:lnSpc>
              <a:spcBef>
                <a:spcPts val="2370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Deep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models</a:t>
            </a:r>
            <a:r>
              <a:rPr sz="30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30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often</a:t>
            </a:r>
            <a:r>
              <a:rPr sz="30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hard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scale</a:t>
            </a:r>
            <a:r>
              <a:rPr sz="30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0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require</a:t>
            </a:r>
            <a:r>
              <a:rPr sz="3000" spc="7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lots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lots</a:t>
            </a:r>
            <a:r>
              <a:rPr sz="30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30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data.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Traditional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models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allow</a:t>
            </a:r>
            <a:r>
              <a:rPr sz="3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you</a:t>
            </a:r>
            <a:r>
              <a:rPr sz="3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25" dirty="0">
                <a:latin typeface="Calibri" panose="020F0502020204030204"/>
                <a:cs typeface="Calibri" panose="020F0502020204030204"/>
              </a:rPr>
              <a:t>to </a:t>
            </a:r>
            <a:r>
              <a:rPr sz="3000" dirty="0">
                <a:latin typeface="Calibri" panose="020F0502020204030204"/>
                <a:cs typeface="Calibri" panose="020F0502020204030204"/>
              </a:rPr>
              <a:t>encode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prior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knowledge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better</a:t>
            </a:r>
            <a:r>
              <a:rPr sz="30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and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give</a:t>
            </a:r>
            <a:r>
              <a:rPr sz="3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you</a:t>
            </a:r>
            <a:r>
              <a:rPr sz="3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more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control.</a:t>
            </a:r>
            <a:endParaRPr sz="3000" dirty="0">
              <a:latin typeface="Calibri" panose="020F0502020204030204"/>
              <a:cs typeface="Calibri" panose="020F0502020204030204"/>
            </a:endParaRPr>
          </a:p>
          <a:p>
            <a:pPr marL="332740" marR="451485" indent="-320040">
              <a:lnSpc>
                <a:spcPct val="79000"/>
              </a:lnSpc>
              <a:spcBef>
                <a:spcPts val="2365"/>
              </a:spcBef>
              <a:buClr>
                <a:srgbClr val="F0AD00"/>
              </a:buClr>
              <a:buSzPct val="80000"/>
              <a:buFont typeface="Wingdings 2" panose="05020102010507070707"/>
              <a:buChar char="■"/>
              <a:tabLst>
                <a:tab pos="332740" algn="l"/>
              </a:tabLst>
            </a:pPr>
            <a:r>
              <a:rPr sz="3000" spc="-30" dirty="0">
                <a:latin typeface="Calibri" panose="020F0502020204030204"/>
                <a:cs typeface="Calibri" panose="020F0502020204030204"/>
              </a:rPr>
              <a:t>Personally,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if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I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am</a:t>
            </a:r>
            <a:r>
              <a:rPr sz="3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working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on</a:t>
            </a:r>
            <a:r>
              <a:rPr sz="3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a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well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understood </a:t>
            </a:r>
            <a:r>
              <a:rPr sz="3000" dirty="0">
                <a:latin typeface="Calibri" panose="020F0502020204030204"/>
                <a:cs typeface="Calibri" panose="020F0502020204030204"/>
              </a:rPr>
              <a:t>problem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I’d </a:t>
            </a:r>
            <a:r>
              <a:rPr sz="3000" dirty="0">
                <a:latin typeface="Calibri" panose="020F0502020204030204"/>
                <a:cs typeface="Calibri" panose="020F0502020204030204"/>
              </a:rPr>
              <a:t>use</a:t>
            </a:r>
            <a:r>
              <a:rPr sz="3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deep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learning,</a:t>
            </a:r>
            <a:r>
              <a:rPr sz="3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but</a:t>
            </a:r>
            <a:r>
              <a:rPr sz="3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latin typeface="Calibri" panose="020F0502020204030204"/>
                <a:cs typeface="Calibri" panose="020F0502020204030204"/>
              </a:rPr>
              <a:t>if</a:t>
            </a:r>
            <a:r>
              <a:rPr sz="30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am</a:t>
            </a:r>
            <a:r>
              <a:rPr sz="30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first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person</a:t>
            </a:r>
            <a:r>
              <a:rPr sz="30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work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30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0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30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problem/classifier</a:t>
            </a:r>
            <a:endParaRPr sz="3000" dirty="0">
              <a:latin typeface="Calibri" panose="020F0502020204030204"/>
              <a:cs typeface="Calibri" panose="020F0502020204030204"/>
            </a:endParaRPr>
          </a:p>
          <a:p>
            <a:pPr marL="332740">
              <a:lnSpc>
                <a:spcPts val="2905"/>
              </a:lnSpc>
            </a:pPr>
            <a:r>
              <a:rPr sz="30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I’d</a:t>
            </a:r>
            <a:r>
              <a:rPr sz="30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30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techniques</a:t>
            </a:r>
            <a:r>
              <a:rPr sz="30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we’ll</a:t>
            </a:r>
            <a:r>
              <a:rPr sz="30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discuss</a:t>
            </a:r>
            <a:r>
              <a:rPr sz="30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here.</a:t>
            </a:r>
            <a:endParaRPr sz="3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525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pc="-50" smtClean="0"/>
            </a:fld>
            <a:endParaRPr lang="en-US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20642</Words>
  <Application>WPS 演示</Application>
  <PresentationFormat>On-screen Show (4:3)</PresentationFormat>
  <Paragraphs>1902</Paragraphs>
  <Slides>83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6" baseType="lpstr">
      <vt:lpstr>Arial</vt:lpstr>
      <vt:lpstr>宋体</vt:lpstr>
      <vt:lpstr>Wingdings</vt:lpstr>
      <vt:lpstr>Calibri</vt:lpstr>
      <vt:lpstr>Book Antiqua</vt:lpstr>
      <vt:lpstr>Palatino</vt:lpstr>
      <vt:lpstr>Palatino Linotype Roman</vt:lpstr>
      <vt:lpstr>Corbel</vt:lpstr>
      <vt:lpstr>Wingdings 2</vt:lpstr>
      <vt:lpstr>BIZ UDGothic</vt:lpstr>
      <vt:lpstr>Segoe Print</vt:lpstr>
      <vt:lpstr>Cambria Math</vt:lpstr>
      <vt:lpstr>微软雅黑</vt:lpstr>
      <vt:lpstr>Arial Unicode MS</vt:lpstr>
      <vt:lpstr>等线</vt:lpstr>
      <vt:lpstr>Cambria</vt:lpstr>
      <vt:lpstr>Arial</vt:lpstr>
      <vt:lpstr>Symbol</vt:lpstr>
      <vt:lpstr>Symbol</vt:lpstr>
      <vt:lpstr>Times New Roman</vt:lpstr>
      <vt:lpstr>MS Gothic</vt:lpstr>
      <vt:lpstr>Yu Gothic</vt:lpstr>
      <vt:lpstr>Office Theme</vt:lpstr>
      <vt:lpstr>PowerPoint 演示文稿</vt:lpstr>
      <vt:lpstr>High dim.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BuildSubtree</vt:lpstr>
      <vt:lpstr>(1) How to split? Pick attribute &amp; value that optimizes some criterion</vt:lpstr>
      <vt:lpstr>(1) How to split? Pick attribute &amp; value that optimizes some criterion</vt:lpstr>
      <vt:lpstr>Consider random variable 𝑿 =	𝑿𝟏, … , 𝑿𝐦 What’s the smallest possible number of bits, on average, per symbol, that we need to transmit 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BuildSubtree</vt:lpstr>
      <vt:lpstr>(2) When to stop?</vt:lpstr>
      <vt:lpstr>(3) How to predict?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Each quadratic function associated with leaf j: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Safari</dc:creator>
  <cp:lastModifiedBy>Benjamin_G</cp:lastModifiedBy>
  <cp:revision>36</cp:revision>
  <dcterms:created xsi:type="dcterms:W3CDTF">2024-10-19T05:16:00Z</dcterms:created>
  <dcterms:modified xsi:type="dcterms:W3CDTF">2025-10-18T19:18:13Z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2023-05-31T17:00:00Z</vt:filetime>
  </property>
  <property fmtid="{D5CDD505-2E9C-101B-9397-08002B2CF9AE}" pid="3" name="LastSaved">
    <vt:filetime>2024-10-18T17:00:00Z</vt:filetime>
  </property>
  <property fmtid="{D5CDD505-2E9C-101B-9397-08002B2CF9AE}" pid="4" name="Producer">
    <vt:lpwstr>macOS Version 12.6 (Build 21G115) Quartz PDFContext</vt:lpwstr>
  </property>
  <property fmtid="{D5CDD505-2E9C-101B-9397-08002B2CF9AE}" pid="5" name="ICV">
    <vt:lpwstr>CE459A90A99B435AB9ABB5B605DA655A_12</vt:lpwstr>
  </property>
  <property fmtid="{D5CDD505-2E9C-101B-9397-08002B2CF9AE}" pid="6" name="KSOProductBuildVer">
    <vt:lpwstr>2052-12.1.0.22529</vt:lpwstr>
  </property>
</Properties>
</file>